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Corbel" panose="020B0503020204020204" pitchFamily="34" charset="0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ybkHhA5hY9BWoh3t55QKk6+MtV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8226275" y="183715"/>
            <a:ext cx="3892800" cy="615513"/>
          </a:xfrm>
          <a:prstGeom prst="rect">
            <a:avLst/>
          </a:prstGeom>
          <a:solidFill>
            <a:srgbClr val="D8BCD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History</a:t>
            </a:r>
            <a:endParaRPr sz="1800" b="1" i="0" u="sng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enquiry question this half term is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‘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4095280" y="5594665"/>
            <a:ext cx="3892800" cy="1107955"/>
          </a:xfrm>
          <a:prstGeom prst="rect">
            <a:avLst/>
          </a:prstGeom>
          <a:solidFill>
            <a:srgbClr val="D0CECE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will be building our fitness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with gymnastics and developing our net and wall games skills with a tennis focus.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4182973" y="166407"/>
            <a:ext cx="3892800" cy="1323399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600" b="1" i="0" u="sng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Science</a:t>
            </a:r>
            <a:endParaRPr sz="1600" b="0" i="0" u="none" strike="noStrike" cap="none" dirty="0">
              <a:solidFill>
                <a:srgbClr val="000000"/>
              </a:solidFill>
              <a:latin typeface="Corbel" panose="020B0503020204020204" pitchFamily="34" charset="0"/>
              <a:sym typeface="Arial"/>
            </a:endParaRPr>
          </a:p>
          <a:p>
            <a:r>
              <a:rPr lang="en-GB" sz="1600" b="1" i="0" u="none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We will be learning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about </a:t>
            </a:r>
            <a:r>
              <a:rPr lang="en-GB" sz="1600" dirty="0" smtClean="0">
                <a:latin typeface="Corbel" panose="020B0503020204020204" pitchFamily="34" charset="0"/>
                <a:ea typeface="Corbel"/>
              </a:rPr>
              <a:t>animals </a:t>
            </a:r>
            <a:r>
              <a:rPr lang="en-GB" sz="1600" b="1" dirty="0" smtClean="0">
                <a:latin typeface="Corbel" panose="020B0503020204020204" pitchFamily="34" charset="0"/>
                <a:ea typeface="Corbel"/>
              </a:rPr>
              <a:t>including humans. Our </a:t>
            </a:r>
            <a:r>
              <a:rPr lang="en-GB" sz="1600" b="1" dirty="0" smtClean="0">
                <a:latin typeface="Corbel" panose="020B0503020204020204" pitchFamily="34" charset="0"/>
              </a:rPr>
              <a:t>Enquiry Question this half term is: </a:t>
            </a:r>
            <a:r>
              <a:rPr lang="en-GB" sz="1600" b="1" dirty="0">
                <a:latin typeface="Corbel" panose="020B0503020204020204" pitchFamily="34" charset="0"/>
              </a:rPr>
              <a:t>Can you outrun a volcanic eruption</a:t>
            </a:r>
            <a:r>
              <a:rPr lang="en-GB" sz="1600" b="1" dirty="0" smtClean="0">
                <a:latin typeface="Corbel" panose="020B0503020204020204" pitchFamily="34" charset="0"/>
              </a:rPr>
              <a:t>? </a:t>
            </a:r>
            <a:endParaRPr sz="1600" b="1" i="0" u="none" strike="noStrike" cap="none" dirty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125385" y="2417265"/>
            <a:ext cx="3892800" cy="1600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Maths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 Maths we will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be working addition, subtraction, multiplication and division. In </a:t>
            </a: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both units we will be learning new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skills</a:t>
            </a: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and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</a:t>
            </a: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 will have lots of opportunities for problem solving!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125366" y="4052214"/>
            <a:ext cx="3892800" cy="1846619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English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using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poem ’What are you?’ by Roger McGough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to inspire writing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 descriptive poem about Manchester.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Then will be writing leaflets persuading people to visit one of the National parks in the Northwest.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63923" y="5933384"/>
            <a:ext cx="3892800" cy="861734"/>
          </a:xfrm>
          <a:prstGeom prst="rect">
            <a:avLst/>
          </a:prstGeom>
          <a:solidFill>
            <a:srgbClr val="FEE5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learning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about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what different people believe about God.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111180" y="1583840"/>
            <a:ext cx="3892800" cy="861734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Computing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ctr">
              <a:buSzPts val="1600"/>
            </a:pPr>
            <a:r>
              <a:rPr lang="en-GB" sz="1600" i="0" u="none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We will be learning how </a:t>
            </a:r>
            <a:r>
              <a:rPr lang="en-GB" sz="1600" i="0" u="none" strike="noStrike" cap="none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to use a programme called </a:t>
            </a:r>
            <a:r>
              <a:rPr lang="en-GB" sz="1600" dirty="0" smtClean="0">
                <a:latin typeface="Corbel" panose="020B0503020204020204" pitchFamily="34" charset="0"/>
              </a:rPr>
              <a:t>scratch</a:t>
            </a:r>
            <a:endParaRPr sz="1600" i="0" u="none" strike="noStrike" cap="none" dirty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111180" y="4421547"/>
            <a:ext cx="3892800" cy="1107955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Music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be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learning how to play a ukulele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hroughout the year.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4111180" y="2525640"/>
            <a:ext cx="3892800" cy="1815841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18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PSHE</a:t>
            </a:r>
          </a:p>
          <a:p>
            <a:r>
              <a:rPr lang="en-GB" sz="1600" b="1" dirty="0" smtClean="0">
                <a:latin typeface="Corbel" panose="020B0503020204020204" pitchFamily="34" charset="0"/>
              </a:rPr>
              <a:t>We will continue looking at Families </a:t>
            </a:r>
            <a:r>
              <a:rPr lang="en-GB" sz="1600" b="1" dirty="0">
                <a:latin typeface="Corbel" panose="020B0503020204020204" pitchFamily="34" charset="0"/>
              </a:rPr>
              <a:t>and </a:t>
            </a:r>
            <a:r>
              <a:rPr lang="en-GB" sz="1600" b="1" dirty="0" smtClean="0">
                <a:latin typeface="Corbel" panose="020B0503020204020204" pitchFamily="34" charset="0"/>
              </a:rPr>
              <a:t>friendship, what we mean by safe relationships</a:t>
            </a:r>
            <a:r>
              <a:rPr lang="en-GB" sz="1600" b="1" dirty="0">
                <a:latin typeface="Corbel" panose="020B0503020204020204" pitchFamily="34" charset="0"/>
              </a:rPr>
              <a:t> </a:t>
            </a:r>
            <a:r>
              <a:rPr lang="en-GB" sz="1600" b="1" dirty="0" smtClean="0">
                <a:latin typeface="Corbel" panose="020B0503020204020204" pitchFamily="34" charset="0"/>
              </a:rPr>
              <a:t>and ways in which we respect not only </a:t>
            </a:r>
            <a:r>
              <a:rPr lang="en-GB" sz="1600" b="1" dirty="0">
                <a:latin typeface="Corbel" panose="020B0503020204020204" pitchFamily="34" charset="0"/>
              </a:rPr>
              <a:t>ourselves and </a:t>
            </a:r>
            <a:r>
              <a:rPr lang="en-GB" sz="1600" b="1" dirty="0" smtClean="0">
                <a:latin typeface="Corbel" panose="020B0503020204020204" pitchFamily="34" charset="0"/>
              </a:rPr>
              <a:t>others within our community and wider world..</a:t>
            </a:r>
            <a:endParaRPr lang="en-GB" sz="1600" b="1" i="0" u="sng" strike="noStrike" cap="none" dirty="0" smtClean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3" name="Google Shape;93;p1" descr="MostonFieldsPrimary (@MostonFieldsPS) / Twitter"/>
          <p:cNvPicPr preferRelativeResize="0"/>
          <p:nvPr/>
        </p:nvPicPr>
        <p:blipFill rotWithShape="1">
          <a:blip r:embed="rId3">
            <a:alphaModFix/>
          </a:blip>
          <a:srcRect t="15051" b="27349"/>
          <a:stretch/>
        </p:blipFill>
        <p:spPr>
          <a:xfrm>
            <a:off x="487137" y="0"/>
            <a:ext cx="2910775" cy="1382318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-3875" y="1339971"/>
            <a:ext cx="38928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Year </a:t>
            </a:r>
            <a:r>
              <a:rPr lang="en-GB" sz="32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 </a:t>
            </a:r>
            <a:r>
              <a:rPr lang="en-GB" sz="32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Learning in </a:t>
            </a:r>
            <a:r>
              <a:rPr lang="en-GB" sz="32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Autumn </a:t>
            </a:r>
            <a:r>
              <a:rPr lang="en-GB" sz="32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Term </a:t>
            </a:r>
            <a:r>
              <a:rPr lang="en-GB" sz="32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2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8188325" y="4139362"/>
            <a:ext cx="3930750" cy="2631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Key Days and </a:t>
            </a:r>
            <a:r>
              <a:rPr lang="en-GB" sz="28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Dates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GB" sz="19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 Hawthorn PE</a:t>
            </a:r>
            <a:r>
              <a:rPr lang="en-GB" sz="1900" b="0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900" b="0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– 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Wednesday/Thursday</a:t>
            </a:r>
            <a:endParaRPr sz="19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rbel"/>
              <a:buChar char="•"/>
            </a:pPr>
            <a:r>
              <a:rPr lang="en-GB" sz="19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 Holly PE– 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Thursday/Friday</a:t>
            </a:r>
            <a:endParaRPr sz="19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GB" sz="19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Homework/Spellings - 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Friday</a:t>
            </a:r>
            <a:endParaRPr sz="19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rbel"/>
              <a:buChar char="•"/>
            </a:pPr>
            <a:r>
              <a:rPr lang="en-GB" sz="19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Last </a:t>
            </a:r>
            <a:r>
              <a:rPr lang="en-GB" sz="19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day of term</a:t>
            </a:r>
            <a:r>
              <a:rPr lang="en-GB" sz="1900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– 20</a:t>
            </a:r>
            <a:r>
              <a:rPr lang="en-GB" sz="1900" baseline="300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December 2024.</a:t>
            </a:r>
            <a:endParaRPr sz="13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8207300" y="1414241"/>
            <a:ext cx="3892800" cy="1631175"/>
          </a:xfrm>
          <a:prstGeom prst="rect">
            <a:avLst/>
          </a:prstGeom>
          <a:solidFill>
            <a:srgbClr val="FEE5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800"/>
            </a:pPr>
            <a:r>
              <a:rPr lang="en-GB" sz="18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Design and Technology</a:t>
            </a:r>
          </a:p>
          <a:p>
            <a:pPr algn="ctr">
              <a:buSzPts val="1800"/>
            </a:pPr>
            <a:r>
              <a:rPr lang="en-GB" sz="1600" b="1" dirty="0" smtClean="0">
                <a:latin typeface="Corbel" panose="020B0503020204020204" pitchFamily="34" charset="0"/>
              </a:rPr>
              <a:t>We </a:t>
            </a:r>
            <a:r>
              <a:rPr lang="en-GB" sz="1600" b="1" dirty="0">
                <a:latin typeface="Corbel" panose="020B0503020204020204" pitchFamily="34" charset="0"/>
              </a:rPr>
              <a:t>will be learning about how </a:t>
            </a:r>
            <a:r>
              <a:rPr lang="en-GB" sz="1600" b="1" dirty="0" smtClean="0">
                <a:latin typeface="Corbel" panose="020B0503020204020204" pitchFamily="34" charset="0"/>
              </a:rPr>
              <a:t>bell beaker pots </a:t>
            </a:r>
            <a:r>
              <a:rPr lang="en-GB" sz="1600" b="1" dirty="0">
                <a:latin typeface="Corbel" panose="020B0503020204020204" pitchFamily="34" charset="0"/>
              </a:rPr>
              <a:t>were made in prehistoric times and will be designing and making our own from clay.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u="sng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8226275" y="3106451"/>
            <a:ext cx="3892800" cy="1107955"/>
          </a:xfrm>
          <a:prstGeom prst="rect">
            <a:avLst/>
          </a:prstGeom>
          <a:solidFill>
            <a:srgbClr val="EA99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Spanish</a:t>
            </a:r>
            <a:endParaRPr sz="1800" b="1" u="sng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Spanish topic this half term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is ‘Los </a:t>
            </a:r>
            <a:r>
              <a:rPr lang="en-GB" sz="1600" b="1" dirty="0" err="1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animales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’. We will be learning the names of different animals. </a:t>
            </a:r>
            <a:endParaRPr sz="1600" b="1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6" name="Google Shape;84;p1"/>
          <p:cNvSpPr txBox="1"/>
          <p:nvPr/>
        </p:nvSpPr>
        <p:spPr>
          <a:xfrm>
            <a:off x="8226275" y="166407"/>
            <a:ext cx="3892800" cy="1107955"/>
          </a:xfrm>
          <a:prstGeom prst="rect">
            <a:avLst/>
          </a:prstGeom>
          <a:solidFill>
            <a:srgbClr val="D8BCD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History</a:t>
            </a:r>
            <a:endParaRPr sz="1800" b="1" i="0" u="sng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lvl="0" algn="ctr">
              <a:buSzPts val="1600"/>
            </a:pPr>
            <a:r>
              <a:rPr lang="en-GB" sz="1600" i="0" u="none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Our enquiry question this half term is </a:t>
            </a:r>
            <a:r>
              <a:rPr lang="en-GB" sz="1600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‘</a:t>
            </a:r>
            <a:r>
              <a:rPr lang="en-GB" sz="1600" dirty="0" smtClean="0">
                <a:latin typeface="Corbel" panose="020B0503020204020204" pitchFamily="34" charset="0"/>
              </a:rPr>
              <a:t>What </a:t>
            </a:r>
            <a:r>
              <a:rPr lang="en-GB" sz="1600" dirty="0">
                <a:latin typeface="Corbel" panose="020B0503020204020204" pitchFamily="34" charset="0"/>
              </a:rPr>
              <a:t>would I learn as a Geographer about the North West of England? </a:t>
            </a:r>
            <a:r>
              <a:rPr lang="en-GB" sz="1600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‘</a:t>
            </a:r>
            <a:endParaRPr sz="1600" i="0" u="none" strike="noStrike" cap="none" dirty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313</Words>
  <Application>Microsoft Office PowerPoint</Application>
  <PresentationFormat>Widescreen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Corbel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Considine - Teacher</dc:creator>
  <cp:lastModifiedBy>Dawn Stennet</cp:lastModifiedBy>
  <cp:revision>11</cp:revision>
  <dcterms:created xsi:type="dcterms:W3CDTF">2022-09-03T13:48:53Z</dcterms:created>
  <dcterms:modified xsi:type="dcterms:W3CDTF">2025-04-23T16:25:23Z</dcterms:modified>
</cp:coreProperties>
</file>