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orbel" panose="020B050302020402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ybkHhA5hY9BWoh3t55QKk6+Mt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8226275" y="183715"/>
            <a:ext cx="3892800" cy="1107955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History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this half term is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‘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How did life for people change during the different periods of the stone age?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095280" y="5594665"/>
            <a:ext cx="3892800" cy="1107955"/>
          </a:xfrm>
          <a:prstGeom prst="rect">
            <a:avLst/>
          </a:prstGeom>
          <a:solidFill>
            <a:srgbClr val="D0CECE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will be building our fitness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with gymnastics and developing our core skills and knowledge through invasion games.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182973" y="166407"/>
            <a:ext cx="3892800" cy="1354176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Science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about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rocks and soils.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will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comparing and grouping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rocks,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learning how fossils are formed and finding out what soils are made of.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125385" y="2417265"/>
            <a:ext cx="3892800" cy="1600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Maths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 Maths we will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working on place value and addition and subtraction.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 both units we will be learning new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skills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and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 will have lots of opportunities for problem solving!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125372" y="4131065"/>
            <a:ext cx="3892800" cy="1600398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English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using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book ‘Stone age boy’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to inspire writing a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portal story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with a focus on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setting descriptions,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and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writing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instructions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linked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to our History topic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stone age.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25366" y="5844886"/>
            <a:ext cx="3892800" cy="861734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about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what different people believe about God.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111180" y="1706471"/>
            <a:ext cx="3892800" cy="1107955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Computing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how to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compose and send emails and how to send attachments.</a:t>
            </a:r>
            <a:endParaRPr sz="16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111180" y="4421547"/>
            <a:ext cx="3892800" cy="1107955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Music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how to play a ukulele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hroughout the year.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111180" y="3002454"/>
            <a:ext cx="3892800" cy="1354176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PSHE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>
              <a:buSzPts val="1600"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We will be learning about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family structures and the importance of</a:t>
            </a:r>
            <a:r>
              <a:rPr lang="en-GB" sz="1600" b="1" dirty="0" smtClean="0">
                <a:latin typeface="Corbel" panose="020B0503020204020204" pitchFamily="34" charset="0"/>
              </a:rPr>
              <a:t> respecting </a:t>
            </a:r>
            <a:r>
              <a:rPr lang="en-GB" sz="1600" b="1" dirty="0">
                <a:latin typeface="Corbel" panose="020B0503020204020204" pitchFamily="34" charset="0"/>
              </a:rPr>
              <a:t>that there are different types of </a:t>
            </a:r>
            <a:r>
              <a:rPr lang="en-GB" sz="1600" b="1" dirty="0" smtClean="0">
                <a:latin typeface="Corbel" panose="020B0503020204020204" pitchFamily="34" charset="0"/>
              </a:rPr>
              <a:t>families. </a:t>
            </a:r>
            <a:endParaRPr sz="1600" b="1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  <p:pic>
        <p:nvPicPr>
          <p:cNvPr id="93" name="Google Shape;93;p1" descr="MostonFieldsPrimary (@MostonFieldsPS) / Twitter"/>
          <p:cNvPicPr preferRelativeResize="0"/>
          <p:nvPr/>
        </p:nvPicPr>
        <p:blipFill rotWithShape="1">
          <a:blip r:embed="rId3">
            <a:alphaModFix/>
          </a:blip>
          <a:srcRect t="15051" b="27349"/>
          <a:stretch/>
        </p:blipFill>
        <p:spPr>
          <a:xfrm>
            <a:off x="562988" y="-73075"/>
            <a:ext cx="2910775" cy="16218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-3875" y="1339971"/>
            <a:ext cx="3892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Year 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</a:t>
            </a:r>
            <a:r>
              <a:rPr lang="en-GB" sz="32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in 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Autumn </a:t>
            </a:r>
            <a:r>
              <a:rPr lang="en-GB" sz="32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Term </a:t>
            </a: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8188325" y="4139362"/>
            <a:ext cx="3968700" cy="2631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Key Days and </a:t>
            </a:r>
            <a:r>
              <a:rPr lang="en-GB" sz="28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Dates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GB" sz="19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Hawthorn PE</a:t>
            </a:r>
            <a:r>
              <a:rPr lang="en-GB" sz="1900" b="0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900" b="0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Wednesday/Thursday</a:t>
            </a:r>
            <a:endParaRPr sz="19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9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Holly PE–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Thursday/Friday</a:t>
            </a:r>
            <a:endParaRPr sz="19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GB" sz="19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Homework/Spellings -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Friday</a:t>
            </a:r>
            <a:endParaRPr sz="19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9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Last </a:t>
            </a:r>
            <a:r>
              <a:rPr lang="en-GB" sz="19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day of term</a:t>
            </a:r>
            <a:r>
              <a:rPr lang="en-GB" sz="19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18</a:t>
            </a:r>
            <a:r>
              <a:rPr lang="en-GB" sz="1900" baseline="300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</a:t>
            </a:r>
            <a:r>
              <a:rPr lang="en-GB" sz="19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October 2024.</a:t>
            </a:r>
            <a:endParaRPr sz="13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8226275" y="1439247"/>
            <a:ext cx="3892800" cy="1107955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Art</a:t>
            </a: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this half term is ‘How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are secondary and tertiary colours made by mixing?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8226275" y="2694774"/>
            <a:ext cx="3892800" cy="861734"/>
          </a:xfrm>
          <a:prstGeom prst="rect">
            <a:avLst/>
          </a:prstGeom>
          <a:solidFill>
            <a:srgbClr val="EA99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Spanish</a:t>
            </a: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Spanish topic this half term is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‘</a:t>
            </a:r>
            <a:r>
              <a:rPr lang="en-GB" sz="1600" b="1" dirty="0" err="1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Aprendo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600" b="1" dirty="0" err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</a:t>
            </a:r>
            <a:r>
              <a:rPr lang="en-GB" sz="1600" b="1" dirty="0" err="1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spanol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’ -  I am learning Spanish.</a:t>
            </a:r>
            <a:endParaRPr sz="1600" b="1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285</Words>
  <Application>Microsoft Office PowerPoint</Application>
  <PresentationFormat>Widescreen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Corbel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Considine - Teacher</dc:creator>
  <cp:lastModifiedBy>Alana McCurry</cp:lastModifiedBy>
  <cp:revision>7</cp:revision>
  <dcterms:created xsi:type="dcterms:W3CDTF">2022-09-03T13:48:53Z</dcterms:created>
  <dcterms:modified xsi:type="dcterms:W3CDTF">2024-09-02T14:33:29Z</dcterms:modified>
</cp:coreProperties>
</file>