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embeddedFontLst>
    <p:embeddedFont>
      <p:font typeface="Corbel" panose="020B0503020204020204" pitchFamily="34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ybkHhA5hY9BWoh3t55QKk6+Mt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8226275" y="183715"/>
            <a:ext cx="3892800" cy="615513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History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this half term is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‘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095280" y="5594665"/>
            <a:ext cx="3892800" cy="1354176"/>
          </a:xfrm>
          <a:prstGeom prst="rect">
            <a:avLst/>
          </a:prstGeom>
          <a:solidFill>
            <a:srgbClr val="D0CECE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will be increasing our health and fitness by creating an Egyptian dance and developing our co-ordination and speed through athletics.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147779" y="142151"/>
            <a:ext cx="3892800" cy="1323399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600" b="1" i="0" u="sng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Science</a:t>
            </a:r>
            <a:endParaRPr sz="1600" b="0" i="0" u="none" strike="noStrike" cap="none" dirty="0">
              <a:solidFill>
                <a:srgbClr val="000000"/>
              </a:solidFill>
              <a:latin typeface="Corbel" panose="020B0503020204020204" pitchFamily="34" charset="0"/>
              <a:sym typeface="Arial"/>
            </a:endParaRPr>
          </a:p>
          <a:p>
            <a:r>
              <a:rPr lang="en-GB" sz="1600" b="1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We will be learning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about light. </a:t>
            </a:r>
          </a:p>
          <a:p>
            <a:r>
              <a:rPr lang="en-GB" sz="1600" b="1" dirty="0" smtClean="0">
                <a:latin typeface="Corbel" panose="020B0503020204020204" pitchFamily="34" charset="0"/>
                <a:ea typeface="Corbel"/>
              </a:rPr>
              <a:t>Our </a:t>
            </a:r>
            <a:r>
              <a:rPr lang="en-GB" sz="1600" b="1" dirty="0" smtClean="0">
                <a:latin typeface="Corbel" panose="020B0503020204020204" pitchFamily="34" charset="0"/>
              </a:rPr>
              <a:t>Enquiry Question this half term is ‘How did the Ancient Egyptians tell the time.’</a:t>
            </a:r>
            <a:endParaRPr sz="1600" b="1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107233" y="2361172"/>
            <a:ext cx="3892800" cy="147728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5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Maths</a:t>
            </a:r>
            <a:endParaRPr sz="1500" b="0" i="0" u="none" strike="noStrike" cap="none" dirty="0">
              <a:solidFill>
                <a:srgbClr val="000000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5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 Maths we will </a:t>
            </a:r>
            <a:r>
              <a:rPr lang="en-GB" sz="15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working on the units mass and capacity</a:t>
            </a:r>
            <a:r>
              <a:rPr lang="en-GB" sz="15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, fractions and money.</a:t>
            </a:r>
            <a:r>
              <a:rPr lang="en-GB" sz="15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In all  of the units we will be learning new </a:t>
            </a:r>
            <a:r>
              <a:rPr lang="en-GB" sz="15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skills</a:t>
            </a:r>
            <a:r>
              <a:rPr lang="en-GB" sz="15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and </a:t>
            </a:r>
            <a:r>
              <a:rPr lang="en-GB" sz="15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</a:t>
            </a:r>
            <a:r>
              <a:rPr lang="en-GB" sz="15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 will have lots of opportunities for problem solving!</a:t>
            </a:r>
            <a:endParaRPr sz="15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98979" y="3936350"/>
            <a:ext cx="3892800" cy="1846619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English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using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text ‘escaping a tsunami’ to inspire the writing of a suspense story. Then we will be using the text ‘Changes from the stone age to the iron age to write an Non-chronological report.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63923" y="5933384"/>
            <a:ext cx="3892800" cy="861734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about what it means to be a Christian in Britain today.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147779" y="1558285"/>
            <a:ext cx="3892800" cy="1600398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Computing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1600"/>
            </a:pPr>
            <a:r>
              <a:rPr lang="en-GB" sz="1600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We will be </a:t>
            </a:r>
            <a:r>
              <a:rPr lang="en-GB" sz="1600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looking inside a computer where we will be identifying and naming the different components and learning what each component does. Then developing our understanding of the evolution of PC’s</a:t>
            </a:r>
            <a:endParaRPr sz="1600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111180" y="4421547"/>
            <a:ext cx="3892800" cy="1107955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Music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be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how to play a ukulele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hroughout the year.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147779" y="3248429"/>
            <a:ext cx="3892800" cy="1107955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18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PSHE</a:t>
            </a:r>
          </a:p>
          <a:p>
            <a:r>
              <a:rPr lang="en-GB" sz="1600" b="1" dirty="0" smtClean="0">
                <a:latin typeface="Corbel" panose="020B0503020204020204" pitchFamily="34" charset="0"/>
              </a:rPr>
              <a:t>We will be looking at the topics physical health and mental wellbeing, growing and changing and keeping safe.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1" descr="MostonFieldsPrimary (@MostonFieldsPS) / Twitter"/>
          <p:cNvPicPr preferRelativeResize="0"/>
          <p:nvPr/>
        </p:nvPicPr>
        <p:blipFill rotWithShape="1">
          <a:blip r:embed="rId3">
            <a:alphaModFix/>
          </a:blip>
          <a:srcRect t="15051" b="27349"/>
          <a:stretch/>
        </p:blipFill>
        <p:spPr>
          <a:xfrm>
            <a:off x="487137" y="0"/>
            <a:ext cx="2910775" cy="1382318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-3875" y="1339971"/>
            <a:ext cx="3892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Year 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</a:t>
            </a:r>
            <a:r>
              <a:rPr lang="en-GB" sz="32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in </a:t>
            </a:r>
            <a:r>
              <a:rPr lang="en-GB" sz="32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Summer</a:t>
            </a:r>
            <a:r>
              <a:rPr lang="en-GB" sz="32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32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Term </a:t>
            </a: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1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8207300" y="4720566"/>
            <a:ext cx="3930750" cy="1954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Key Days and </a:t>
            </a:r>
            <a:r>
              <a:rPr lang="en-GB" sz="1800" b="1" i="0" u="sng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Dates</a:t>
            </a:r>
            <a:endParaRPr lang="en-GB" sz="1800" b="1" dirty="0" smtClean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</a:pPr>
            <a:r>
              <a:rPr lang="en-GB" sz="18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Hawthorn PE</a:t>
            </a:r>
            <a:r>
              <a:rPr lang="en-GB" sz="1800" b="0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–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Wednesday/Thursday</a:t>
            </a: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8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3 Holly PE– 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Thursday/Friday</a:t>
            </a: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Homework/Spellings - 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Friday</a:t>
            </a: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rbel"/>
              <a:buChar char="•"/>
            </a:pPr>
            <a:r>
              <a:rPr lang="en-GB" sz="18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Last </a:t>
            </a:r>
            <a:r>
              <a:rPr lang="en-GB" sz="18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day of term</a:t>
            </a:r>
            <a:r>
              <a:rPr lang="en-GB" sz="18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– 23</a:t>
            </a:r>
            <a:r>
              <a:rPr lang="en-GB" sz="1800" baseline="300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rd</a:t>
            </a:r>
            <a:r>
              <a:rPr lang="en-GB" sz="1800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May 2025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8226275" y="2071323"/>
            <a:ext cx="3892800" cy="1354176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en-GB" sz="18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Art</a:t>
            </a:r>
          </a:p>
          <a:p>
            <a:pPr algn="ctr">
              <a:buSzPts val="1800"/>
            </a:pPr>
            <a:r>
              <a:rPr lang="en-GB" sz="1600" b="1" dirty="0" smtClean="0">
                <a:latin typeface="Corbel" panose="020B0503020204020204" pitchFamily="34" charset="0"/>
              </a:rPr>
              <a:t>We will be learning about how to make a model of a volcano and the ways in which we can make it appear to erupt using chemical reactions..</a:t>
            </a: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8207300" y="3514573"/>
            <a:ext cx="3892800" cy="1107955"/>
          </a:xfrm>
          <a:prstGeom prst="rect">
            <a:avLst/>
          </a:prstGeom>
          <a:solidFill>
            <a:srgbClr val="EA99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Spanish</a:t>
            </a:r>
            <a:endParaRPr sz="1800" b="1" u="sng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Spanish topic this half term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is ‘La </a:t>
            </a:r>
            <a:r>
              <a:rPr lang="en-GB" sz="1600" b="1" dirty="0" err="1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Fruta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.’ We will be learning the </a:t>
            </a:r>
            <a:r>
              <a:rPr lang="en-GB" sz="1600" b="1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names of a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range of different fruit.</a:t>
            </a:r>
            <a:endParaRPr sz="1600" b="1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6" name="Google Shape;84;p1"/>
          <p:cNvSpPr txBox="1"/>
          <p:nvPr/>
        </p:nvSpPr>
        <p:spPr>
          <a:xfrm>
            <a:off x="8226275" y="135630"/>
            <a:ext cx="3892800" cy="1846619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History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lvl="0" algn="ctr">
              <a:buSzPts val="1600"/>
            </a:pPr>
            <a:r>
              <a:rPr lang="en-GB" sz="1600" i="0" u="none" strike="noStrike" cap="none" dirty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Our enquiry question this half term is </a:t>
            </a:r>
            <a:r>
              <a:rPr lang="en-GB" sz="1600" i="0" u="none" strike="noStrike" cap="none" dirty="0" smtClean="0">
                <a:solidFill>
                  <a:schemeClr val="dk1"/>
                </a:solidFill>
                <a:latin typeface="Corbel" panose="020B0503020204020204" pitchFamily="34" charset="0"/>
                <a:ea typeface="Corbel"/>
                <a:cs typeface="Corbel"/>
                <a:sym typeface="Corbel"/>
              </a:rPr>
              <a:t>‘How do the achievements of the Ancient Civilisations compare?’ </a:t>
            </a:r>
            <a:r>
              <a:rPr lang="en-GB" sz="1600" dirty="0" smtClean="0">
                <a:latin typeface="Corbel" panose="020B0503020204020204" pitchFamily="34" charset="0"/>
              </a:rPr>
              <a:t>Within our lessons we will be studying the following.. Sumerians, Indus Valley, Shang Dynasty and Ancient Egyptians.</a:t>
            </a:r>
            <a:endParaRPr sz="1600" i="0" u="none" strike="noStrike" cap="none" dirty="0">
              <a:solidFill>
                <a:schemeClr val="dk1"/>
              </a:solidFill>
              <a:latin typeface="Corbel" panose="020B0503020204020204" pitchFamily="34" charset="0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354</Words>
  <Application>Microsoft Office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Corbel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Considine - Teacher</dc:creator>
  <cp:lastModifiedBy>Dawn Stennet</cp:lastModifiedBy>
  <cp:revision>23</cp:revision>
  <cp:lastPrinted>2025-02-25T13:58:33Z</cp:lastPrinted>
  <dcterms:created xsi:type="dcterms:W3CDTF">2022-09-03T13:48:53Z</dcterms:created>
  <dcterms:modified xsi:type="dcterms:W3CDTF">2025-04-23T16:01:26Z</dcterms:modified>
</cp:coreProperties>
</file>