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fntdata" ContentType="application/x-fontdata"/>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ppt/notesSlides/notesSlide5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7"/>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79" r:id="rId25"/>
    <p:sldId id="280" r:id="rId26"/>
    <p:sldId id="281" r:id="rId27"/>
    <p:sldId id="282" r:id="rId28"/>
    <p:sldId id="283" r:id="rId29"/>
    <p:sldId id="284" r:id="rId30"/>
    <p:sldId id="285" r:id="rId31"/>
    <p:sldId id="286" r:id="rId32"/>
    <p:sldId id="287" r:id="rId33"/>
    <p:sldId id="288" r:id="rId34"/>
    <p:sldId id="289" r:id="rId35"/>
    <p:sldId id="290" r:id="rId36"/>
    <p:sldId id="291" r:id="rId37"/>
    <p:sldId id="292" r:id="rId38"/>
    <p:sldId id="293" r:id="rId39"/>
    <p:sldId id="294" r:id="rId40"/>
    <p:sldId id="295" r:id="rId41"/>
    <p:sldId id="296" r:id="rId42"/>
    <p:sldId id="297" r:id="rId43"/>
    <p:sldId id="298" r:id="rId44"/>
    <p:sldId id="299" r:id="rId45"/>
    <p:sldId id="300" r:id="rId46"/>
    <p:sldId id="301" r:id="rId47"/>
    <p:sldId id="302" r:id="rId48"/>
    <p:sldId id="303" r:id="rId49"/>
    <p:sldId id="304" r:id="rId50"/>
    <p:sldId id="305" r:id="rId51"/>
    <p:sldId id="306" r:id="rId52"/>
    <p:sldId id="307" r:id="rId53"/>
    <p:sldId id="308" r:id="rId54"/>
    <p:sldId id="309" r:id="rId55"/>
    <p:sldId id="310" r:id="rId56"/>
  </p:sldIdLst>
  <p:sldSz cx="12192000" cy="6858000"/>
  <p:notesSz cx="6797675" cy="9926638"/>
  <p:embeddedFontLst>
    <p:embeddedFont>
      <p:font typeface="Calibri" panose="020F0502020204030204" pitchFamily="34" charset="0"/>
      <p:regular r:id="rId58"/>
      <p:bold r:id="rId59"/>
      <p:italic r:id="rId60"/>
      <p:boldItalic r:id="rId61"/>
    </p:embeddedFont>
    <p:embeddedFont>
      <p:font typeface="Nunito" panose="020B0604020202020204" charset="0"/>
      <p:regular r:id="rId62"/>
      <p:bold r:id="rId63"/>
      <p:italic r:id="rId64"/>
      <p:boldItalic r:id="rId65"/>
    </p:embeddedFont>
    <p:embeddedFont>
      <p:font typeface="Noto Sans Symbols" panose="020B0604020202020204" charset="0"/>
      <p:regular r:id="rId66"/>
      <p:bold r:id="rId67"/>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GoogleSlidesCustomDataVersion2">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68" roundtripDataSignature="AMtx7miPkZqHIBnd2OANaoCS5+5ktxqrPA=="/>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C1ADCE40-F16E-4890-81B0-E2EF4DB20E60}">
  <a:tblStyle styleId="{C1ADCE40-F16E-4890-81B0-E2EF4DB20E60}" styleName="Table_0">
    <a:wholeTbl>
      <a:tcTxStyle b="off" i="off">
        <a:font>
          <a:latin typeface="Arial"/>
          <a:ea typeface="Arial"/>
          <a:cs typeface="Arial"/>
        </a:font>
        <a:schemeClr val="dk1"/>
      </a:tcTxStyle>
      <a:tcStyle>
        <a:tcBdr>
          <a:left>
            <a:ln w="12700" cap="flat" cmpd="sng">
              <a:solidFill>
                <a:schemeClr val="lt1"/>
              </a:solidFill>
              <a:prstDash val="solid"/>
              <a:round/>
              <a:headEnd type="none" w="sm" len="sm"/>
              <a:tailEnd type="none" w="sm" len="sm"/>
            </a:ln>
          </a:left>
          <a:right>
            <a:ln w="12700" cap="flat" cmpd="sng">
              <a:solidFill>
                <a:schemeClr val="lt1"/>
              </a:solidFill>
              <a:prstDash val="solid"/>
              <a:round/>
              <a:headEnd type="none" w="sm" len="sm"/>
              <a:tailEnd type="none" w="sm" len="sm"/>
            </a:ln>
          </a:right>
          <a:top>
            <a:ln w="12700" cap="flat" cmpd="sng">
              <a:solidFill>
                <a:schemeClr val="lt1"/>
              </a:solidFill>
              <a:prstDash val="solid"/>
              <a:round/>
              <a:headEnd type="none" w="sm" len="sm"/>
              <a:tailEnd type="none" w="sm" len="sm"/>
            </a:ln>
          </a:top>
          <a:bottom>
            <a:ln w="12700" cap="flat" cmpd="sng">
              <a:solidFill>
                <a:schemeClr val="lt1"/>
              </a:solidFill>
              <a:prstDash val="solid"/>
              <a:round/>
              <a:headEnd type="none" w="sm" len="sm"/>
              <a:tailEnd type="none" w="sm" len="sm"/>
            </a:ln>
          </a:bottom>
          <a:insideH>
            <a:ln w="12700" cap="flat" cmpd="sng">
              <a:solidFill>
                <a:schemeClr val="lt1"/>
              </a:solidFill>
              <a:prstDash val="solid"/>
              <a:round/>
              <a:headEnd type="none" w="sm" len="sm"/>
              <a:tailEnd type="none" w="sm" len="sm"/>
            </a:ln>
          </a:insideH>
          <a:insideV>
            <a:ln w="12700" cap="flat" cmpd="sng">
              <a:solidFill>
                <a:schemeClr val="lt1"/>
              </a:solidFill>
              <a:prstDash val="solid"/>
              <a:round/>
              <a:headEnd type="none" w="sm" len="sm"/>
              <a:tailEnd type="none" w="sm" len="sm"/>
            </a:ln>
          </a:insideV>
        </a:tcBdr>
        <a:fill>
          <a:solidFill>
            <a:srgbClr val="FEEDE9"/>
          </a:solidFill>
        </a:fill>
      </a:tcStyle>
    </a:wholeTbl>
    <a:band1H>
      <a:tcTxStyle b="off" i="off"/>
      <a:tcStyle>
        <a:tcBdr/>
        <a:fill>
          <a:solidFill>
            <a:srgbClr val="FDD8D0"/>
          </a:solidFill>
        </a:fill>
      </a:tcStyle>
    </a:band1H>
    <a:band2H>
      <a:tcTxStyle b="off" i="off"/>
      <a:tcStyle>
        <a:tcBdr/>
      </a:tcStyle>
    </a:band2H>
    <a:band1V>
      <a:tcTxStyle b="off" i="off"/>
      <a:tcStyle>
        <a:tcBdr/>
        <a:fill>
          <a:solidFill>
            <a:srgbClr val="FDD8D0"/>
          </a:solidFill>
        </a:fill>
      </a:tcStyle>
    </a:band1V>
    <a:band2V>
      <a:tcTxStyle b="off" i="off"/>
      <a:tcStyle>
        <a:tcBdr/>
      </a:tcStyle>
    </a:band2V>
    <a:lastCol>
      <a:tcTxStyle b="on" i="off">
        <a:font>
          <a:latin typeface="Arial"/>
          <a:ea typeface="Arial"/>
          <a:cs typeface="Arial"/>
        </a:font>
        <a:schemeClr val="lt1"/>
      </a:tcTxStyle>
      <a:tcStyle>
        <a:tcBdr/>
        <a:fill>
          <a:solidFill>
            <a:schemeClr val="accent6"/>
          </a:solidFill>
        </a:fill>
      </a:tcStyle>
    </a:lastCol>
    <a:firstCol>
      <a:tcTxStyle b="on" i="off">
        <a:font>
          <a:latin typeface="Arial"/>
          <a:ea typeface="Arial"/>
          <a:cs typeface="Arial"/>
        </a:font>
        <a:schemeClr val="lt1"/>
      </a:tcTxStyle>
      <a:tcStyle>
        <a:tcBdr/>
        <a:fill>
          <a:solidFill>
            <a:schemeClr val="accent6"/>
          </a:solidFill>
        </a:fill>
      </a:tcStyle>
    </a:firstCol>
    <a:lastRow>
      <a:tcTxStyle b="on" i="off">
        <a:font>
          <a:latin typeface="Arial"/>
          <a:ea typeface="Arial"/>
          <a:cs typeface="Arial"/>
        </a:font>
        <a:schemeClr val="lt1"/>
      </a:tcTxStyle>
      <a:tcStyle>
        <a:tcBdr>
          <a:top>
            <a:ln w="38100" cap="flat" cmpd="sng">
              <a:solidFill>
                <a:schemeClr val="lt1"/>
              </a:solidFill>
              <a:prstDash val="solid"/>
              <a:round/>
              <a:headEnd type="none" w="sm" len="sm"/>
              <a:tailEnd type="none" w="sm" len="sm"/>
            </a:ln>
          </a:top>
        </a:tcBdr>
        <a:fill>
          <a:solidFill>
            <a:schemeClr val="accent6"/>
          </a:solidFill>
        </a:fill>
      </a:tcStyle>
    </a:lastRow>
    <a:seCell>
      <a:tcTxStyle b="off" i="off"/>
      <a:tcStyle>
        <a:tcBdr/>
      </a:tcStyle>
    </a:seCell>
    <a:swCell>
      <a:tcTxStyle b="off" i="off"/>
      <a:tcStyle>
        <a:tcBdr/>
      </a:tcStyle>
    </a:swCell>
    <a:firstRow>
      <a:tcTxStyle b="on" i="off">
        <a:font>
          <a:latin typeface="Arial"/>
          <a:ea typeface="Arial"/>
          <a:cs typeface="Arial"/>
        </a:font>
        <a:schemeClr val="lt1"/>
      </a:tcTxStyle>
      <a:tcStyle>
        <a:tcBdr>
          <a:bottom>
            <a:ln w="38100" cap="flat" cmpd="sng">
              <a:solidFill>
                <a:schemeClr val="lt1"/>
              </a:solidFill>
              <a:prstDash val="solid"/>
              <a:round/>
              <a:headEnd type="none" w="sm" len="sm"/>
              <a:tailEnd type="none" w="sm" len="sm"/>
            </a:ln>
          </a:bottom>
        </a:tcBdr>
        <a:fill>
          <a:solidFill>
            <a:schemeClr val="accent6"/>
          </a:solidFill>
        </a:fill>
      </a:tcStyle>
    </a:firstRow>
    <a:neCell>
      <a:tcTxStyle b="off" i="off"/>
      <a:tcStyle>
        <a:tcBdr/>
      </a:tcStyle>
    </a:neCell>
    <a:nwCell>
      <a:tcTxStyle b="off" i="off"/>
      <a:tcStyle>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6" d="100"/>
          <a:sy n="66" d="100"/>
        </p:scale>
        <p:origin x="828" y="6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42" Type="http://schemas.openxmlformats.org/officeDocument/2006/relationships/slide" Target="slides/slide41.xml"/><Relationship Id="rId47" Type="http://schemas.openxmlformats.org/officeDocument/2006/relationships/slide" Target="slides/slide46.xml"/><Relationship Id="rId63" Type="http://schemas.openxmlformats.org/officeDocument/2006/relationships/font" Target="fonts/font6.fntdata"/><Relationship Id="rId68" Type="http://customschemas.google.com/relationships/presentationmetadata" Target="metadata"/><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1.fntdata"/><Relationship Id="rId66" Type="http://schemas.openxmlformats.org/officeDocument/2006/relationships/font" Target="fonts/font9.fntdata"/><Relationship Id="rId5" Type="http://schemas.openxmlformats.org/officeDocument/2006/relationships/slide" Target="slides/slide4.xml"/><Relationship Id="rId61" Type="http://schemas.openxmlformats.org/officeDocument/2006/relationships/font" Target="fonts/font4.fntdata"/><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font" Target="fonts/font7.fntdata"/><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2.fntdata"/><Relationship Id="rId67" Type="http://schemas.openxmlformats.org/officeDocument/2006/relationships/font" Target="fonts/font10.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5.fntdata"/><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notesMaster" Target="notesMasters/notesMaster1.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3.fntdata"/><Relationship Id="rId65" Type="http://schemas.openxmlformats.org/officeDocument/2006/relationships/font" Target="fonts/font8.fntdata"/><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 Id="rId34" Type="http://schemas.openxmlformats.org/officeDocument/2006/relationships/slide" Target="slides/slide33.xml"/><Relationship Id="rId50" Type="http://schemas.openxmlformats.org/officeDocument/2006/relationships/slide" Target="slides/slide49.xml"/><Relationship Id="rId55" Type="http://schemas.openxmlformats.org/officeDocument/2006/relationships/slide" Target="slides/slide5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2945659" cy="498056"/>
          </a:xfrm>
          <a:prstGeom prst="rect">
            <a:avLst/>
          </a:prstGeom>
          <a:noFill/>
          <a:ln>
            <a:noFill/>
          </a:ln>
        </p:spPr>
        <p:txBody>
          <a:bodyPr spcFirstLastPara="1" wrap="square" lIns="91425" tIns="45700" rIns="91425" bIns="45700" anchor="t"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3850443" y="0"/>
            <a:ext cx="2945659" cy="498056"/>
          </a:xfrm>
          <a:prstGeom prst="rect">
            <a:avLst/>
          </a:prstGeom>
          <a:noFill/>
          <a:ln>
            <a:noFill/>
          </a:ln>
        </p:spPr>
        <p:txBody>
          <a:bodyPr spcFirstLastPara="1" wrap="square" lIns="91425" tIns="45700" rIns="91425" bIns="45700"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L="914400" marR="0" lvl="1"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2pPr>
            <a:lvl3pPr marL="1371600" marR="0" lvl="2"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3pPr>
            <a:lvl4pPr marL="1828800" marR="0" lvl="3"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4pPr>
            <a:lvl5pPr marL="2286000" marR="0" lvl="4"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5pPr>
            <a:lvl6pPr marL="2743200" marR="0" lvl="5"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6pPr>
            <a:lvl7pPr marL="3200400" marR="0" lvl="6"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7pPr>
            <a:lvl8pPr marL="3657600" marR="0" lvl="7"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8pPr>
            <a:lvl9pPr marL="4114800" marR="0" lvl="8" indent="-22860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9428584"/>
            <a:ext cx="2945659" cy="498055"/>
          </a:xfrm>
          <a:prstGeom prst="rect">
            <a:avLst/>
          </a:prstGeom>
          <a:noFill/>
          <a:ln>
            <a:noFill/>
          </a:ln>
        </p:spPr>
        <p:txBody>
          <a:bodyPr spcFirstLastPara="1" wrap="square" lIns="91425" tIns="45700" rIns="91425" bIns="45700" anchor="b"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3850443" y="9428584"/>
            <a:ext cx="2945659" cy="498055"/>
          </a:xfrm>
          <a:prstGeom prst="rect">
            <a:avLst/>
          </a:prstGeom>
          <a:noFill/>
          <a:ln>
            <a:noFill/>
          </a:ln>
        </p:spPr>
        <p:txBody>
          <a:bodyPr spcFirstLastPara="1" wrap="square" lIns="91425" tIns="45700" rIns="91425" bIns="45700" anchor="b" anchorCtr="0">
            <a:noAutofit/>
          </a:bodyPr>
          <a:lstStyle/>
          <a:p>
            <a:pPr marL="0" marR="0" lvl="0" indent="0" algn="r" rtl="0">
              <a:lnSpc>
                <a:spcPct val="100000"/>
              </a:lnSpc>
              <a:spcBef>
                <a:spcPts val="0"/>
              </a:spcBef>
              <a:spcAft>
                <a:spcPts val="0"/>
              </a:spcAft>
              <a:buClr>
                <a:srgbClr val="000000"/>
              </a:buClr>
              <a:buSzPts val="1200"/>
              <a:buFont typeface="Arial"/>
              <a:buNone/>
            </a:pPr>
            <a:fld id="{00000000-1234-1234-1234-123412341234}" type="slidenum">
              <a:rPr lang="en-US"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_rels/notesSlide55.xml.rels><?xml version="1.0" encoding="UTF-8" standalone="yes"?>
<Relationships xmlns="http://schemas.openxmlformats.org/package/2006/relationships"><Relationship Id="rId2" Type="http://schemas.openxmlformats.org/officeDocument/2006/relationships/slide" Target="../slides/slide5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37"/>
        <p:cNvGrpSpPr/>
        <p:nvPr/>
      </p:nvGrpSpPr>
      <p:grpSpPr>
        <a:xfrm>
          <a:off x="0" y="0"/>
          <a:ext cx="0" cy="0"/>
          <a:chOff x="0" y="0"/>
          <a:chExt cx="0" cy="0"/>
        </a:xfrm>
      </p:grpSpPr>
      <p:sp>
        <p:nvSpPr>
          <p:cNvPr id="138" name="Google Shape;138;p1: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139" name="Google Shape;139;p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5"/>
        <p:cNvGrpSpPr/>
        <p:nvPr/>
      </p:nvGrpSpPr>
      <p:grpSpPr>
        <a:xfrm>
          <a:off x="0" y="0"/>
          <a:ext cx="0" cy="0"/>
          <a:chOff x="0" y="0"/>
          <a:chExt cx="0" cy="0"/>
        </a:xfrm>
      </p:grpSpPr>
      <p:sp>
        <p:nvSpPr>
          <p:cNvPr id="146" name="Google Shape;146;g2f80e4e0941_0_5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47" name="Google Shape;147;g2f80e4e0941_0_5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8" name="Google Shape;148;g2f80e4e0941_0_5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a:t>
            </a:fld>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1"/>
        <p:cNvGrpSpPr/>
        <p:nvPr/>
      </p:nvGrpSpPr>
      <p:grpSpPr>
        <a:xfrm>
          <a:off x="0" y="0"/>
          <a:ext cx="0" cy="0"/>
          <a:chOff x="0" y="0"/>
          <a:chExt cx="0" cy="0"/>
        </a:xfrm>
      </p:grpSpPr>
      <p:sp>
        <p:nvSpPr>
          <p:cNvPr id="152" name="Google Shape;152;g2f80e4e0941_0_6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53" name="Google Shape;153;g2f80e4e0941_0_6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54" name="Google Shape;154;g2f80e4e0941_0_6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3</a:t>
            </a:fld>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8"/>
        <p:cNvGrpSpPr/>
        <p:nvPr/>
      </p:nvGrpSpPr>
      <p:grpSpPr>
        <a:xfrm>
          <a:off x="0" y="0"/>
          <a:ext cx="0" cy="0"/>
          <a:chOff x="0" y="0"/>
          <a:chExt cx="0" cy="0"/>
        </a:xfrm>
      </p:grpSpPr>
      <p:sp>
        <p:nvSpPr>
          <p:cNvPr id="159" name="Google Shape;159;g2f80e4e0941_0_8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0" name="Google Shape;160;g2f80e4e0941_0_83: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1" name="Google Shape;161;g2f80e4e0941_0_83: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a:t>
            </a:fld>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4"/>
        <p:cNvGrpSpPr/>
        <p:nvPr/>
      </p:nvGrpSpPr>
      <p:grpSpPr>
        <a:xfrm>
          <a:off x="0" y="0"/>
          <a:ext cx="0" cy="0"/>
          <a:chOff x="0" y="0"/>
          <a:chExt cx="0" cy="0"/>
        </a:xfrm>
      </p:grpSpPr>
      <p:sp>
        <p:nvSpPr>
          <p:cNvPr id="165" name="Google Shape;165;g2f80e4e0941_0_20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66" name="Google Shape;166;g2f80e4e0941_0_202: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7" name="Google Shape;167;g2f80e4e0941_0_202: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5</a:t>
            </a:fld>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1"/>
        <p:cNvGrpSpPr/>
        <p:nvPr/>
      </p:nvGrpSpPr>
      <p:grpSpPr>
        <a:xfrm>
          <a:off x="0" y="0"/>
          <a:ext cx="0" cy="0"/>
          <a:chOff x="0" y="0"/>
          <a:chExt cx="0" cy="0"/>
        </a:xfrm>
      </p:grpSpPr>
      <p:sp>
        <p:nvSpPr>
          <p:cNvPr id="172" name="Google Shape;172;g2f80e4e0941_0_17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3" name="Google Shape;173;g2f80e4e0941_0_171: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4" name="Google Shape;174;g2f80e4e0941_0_171: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6</a:t>
            </a:fld>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7"/>
        <p:cNvGrpSpPr/>
        <p:nvPr/>
      </p:nvGrpSpPr>
      <p:grpSpPr>
        <a:xfrm>
          <a:off x="0" y="0"/>
          <a:ext cx="0" cy="0"/>
          <a:chOff x="0" y="0"/>
          <a:chExt cx="0" cy="0"/>
        </a:xfrm>
      </p:grpSpPr>
      <p:sp>
        <p:nvSpPr>
          <p:cNvPr id="178" name="Google Shape;178;g2f80e4e0941_0_8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79" name="Google Shape;179;g2f80e4e0941_0_89: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0" name="Google Shape;180;g2f80e4e0941_0_89: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7</a:t>
            </a:fld>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3"/>
        <p:cNvGrpSpPr/>
        <p:nvPr/>
      </p:nvGrpSpPr>
      <p:grpSpPr>
        <a:xfrm>
          <a:off x="0" y="0"/>
          <a:ext cx="0" cy="0"/>
          <a:chOff x="0" y="0"/>
          <a:chExt cx="0" cy="0"/>
        </a:xfrm>
      </p:grpSpPr>
      <p:sp>
        <p:nvSpPr>
          <p:cNvPr id="184" name="Google Shape;184;g2f80e4e0941_0_9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85" name="Google Shape;185;g2f80e4e0941_0_93: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86" name="Google Shape;186;g2f80e4e0941_0_93: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8</a:t>
            </a:fld>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9"/>
        <p:cNvGrpSpPr/>
        <p:nvPr/>
      </p:nvGrpSpPr>
      <p:grpSpPr>
        <a:xfrm>
          <a:off x="0" y="0"/>
          <a:ext cx="0" cy="0"/>
          <a:chOff x="0" y="0"/>
          <a:chExt cx="0" cy="0"/>
        </a:xfrm>
      </p:grpSpPr>
      <p:sp>
        <p:nvSpPr>
          <p:cNvPr id="190" name="Google Shape;190;g2f80e4e0941_0_10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1" name="Google Shape;191;g2f80e4e0941_0_106: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2" name="Google Shape;192;g2f80e4e0941_0_106: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9</a:t>
            </a:fld>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95"/>
        <p:cNvGrpSpPr/>
        <p:nvPr/>
      </p:nvGrpSpPr>
      <p:grpSpPr>
        <a:xfrm>
          <a:off x="0" y="0"/>
          <a:ext cx="0" cy="0"/>
          <a:chOff x="0" y="0"/>
          <a:chExt cx="0" cy="0"/>
        </a:xfrm>
      </p:grpSpPr>
      <p:sp>
        <p:nvSpPr>
          <p:cNvPr id="196" name="Google Shape;196;g2f80e4e0941_0_14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197" name="Google Shape;197;g2f80e4e0941_0_141: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98" name="Google Shape;198;g2f80e4e0941_0_141: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10</a:t>
            </a:fld>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1"/>
        <p:cNvGrpSpPr/>
        <p:nvPr/>
      </p:nvGrpSpPr>
      <p:grpSpPr>
        <a:xfrm>
          <a:off x="0" y="0"/>
          <a:ext cx="0" cy="0"/>
          <a:chOff x="0" y="0"/>
          <a:chExt cx="0" cy="0"/>
        </a:xfrm>
      </p:grpSpPr>
      <p:sp>
        <p:nvSpPr>
          <p:cNvPr id="202" name="Google Shape;202;g2f80e4e0941_0_11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3" name="Google Shape;203;g2f80e4e0941_0_112: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04" name="Google Shape;204;g2f80e4e0941_0_112: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11</a:t>
            </a:fld>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7"/>
        <p:cNvGrpSpPr/>
        <p:nvPr/>
      </p:nvGrpSpPr>
      <p:grpSpPr>
        <a:xfrm>
          <a:off x="0" y="0"/>
          <a:ext cx="0" cy="0"/>
          <a:chOff x="0" y="0"/>
          <a:chExt cx="0" cy="0"/>
        </a:xfrm>
      </p:grpSpPr>
      <p:sp>
        <p:nvSpPr>
          <p:cNvPr id="208" name="Google Shape;208;g2f80e4e0941_0_12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09" name="Google Shape;209;g2f80e4e0941_0_120: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0" name="Google Shape;210;g2f80e4e0941_0_120: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12</a:t>
            </a:fld>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3"/>
        <p:cNvGrpSpPr/>
        <p:nvPr/>
      </p:nvGrpSpPr>
      <p:grpSpPr>
        <a:xfrm>
          <a:off x="0" y="0"/>
          <a:ext cx="0" cy="0"/>
          <a:chOff x="0" y="0"/>
          <a:chExt cx="0" cy="0"/>
        </a:xfrm>
      </p:grpSpPr>
      <p:sp>
        <p:nvSpPr>
          <p:cNvPr id="214" name="Google Shape;214;g2f80e4e0941_0_12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15" name="Google Shape;215;g2f80e4e0941_0_12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16" name="Google Shape;216;g2f80e4e0941_0_12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13</a:t>
            </a:fld>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19"/>
        <p:cNvGrpSpPr/>
        <p:nvPr/>
      </p:nvGrpSpPr>
      <p:grpSpPr>
        <a:xfrm>
          <a:off x="0" y="0"/>
          <a:ext cx="0" cy="0"/>
          <a:chOff x="0" y="0"/>
          <a:chExt cx="0" cy="0"/>
        </a:xfrm>
      </p:grpSpPr>
      <p:sp>
        <p:nvSpPr>
          <p:cNvPr id="220" name="Google Shape;220;g2f80e4e0941_0_12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1" name="Google Shape;221;g2f80e4e0941_0_128: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2" name="Google Shape;222;g2f80e4e0941_0_128: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14</a:t>
            </a:fld>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5"/>
        <p:cNvGrpSpPr/>
        <p:nvPr/>
      </p:nvGrpSpPr>
      <p:grpSpPr>
        <a:xfrm>
          <a:off x="0" y="0"/>
          <a:ext cx="0" cy="0"/>
          <a:chOff x="0" y="0"/>
          <a:chExt cx="0" cy="0"/>
        </a:xfrm>
      </p:grpSpPr>
      <p:sp>
        <p:nvSpPr>
          <p:cNvPr id="226" name="Google Shape;226;g2f80e4e0941_0_11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27" name="Google Shape;227;g2f80e4e0941_0_116: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28" name="Google Shape;228;g2f80e4e0941_0_116: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15</a:t>
            </a:fld>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1"/>
        <p:cNvGrpSpPr/>
        <p:nvPr/>
      </p:nvGrpSpPr>
      <p:grpSpPr>
        <a:xfrm>
          <a:off x="0" y="0"/>
          <a:ext cx="0" cy="0"/>
          <a:chOff x="0" y="0"/>
          <a:chExt cx="0" cy="0"/>
        </a:xfrm>
      </p:grpSpPr>
      <p:sp>
        <p:nvSpPr>
          <p:cNvPr id="232" name="Google Shape;232;g2f80e4e0941_0_13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3" name="Google Shape;233;g2f80e4e0941_0_137: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34" name="Google Shape;234;g2f80e4e0941_0_137: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16</a:t>
            </a:fld>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7"/>
        <p:cNvGrpSpPr/>
        <p:nvPr/>
      </p:nvGrpSpPr>
      <p:grpSpPr>
        <a:xfrm>
          <a:off x="0" y="0"/>
          <a:ext cx="0" cy="0"/>
          <a:chOff x="0" y="0"/>
          <a:chExt cx="0" cy="0"/>
        </a:xfrm>
      </p:grpSpPr>
      <p:sp>
        <p:nvSpPr>
          <p:cNvPr id="238" name="Google Shape;238;g2f80e4e0941_0_13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39" name="Google Shape;239;g2f80e4e0941_0_133: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0" name="Google Shape;240;g2f80e4e0941_0_133: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17</a:t>
            </a:fld>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3"/>
        <p:cNvGrpSpPr/>
        <p:nvPr/>
      </p:nvGrpSpPr>
      <p:grpSpPr>
        <a:xfrm>
          <a:off x="0" y="0"/>
          <a:ext cx="0" cy="0"/>
          <a:chOff x="0" y="0"/>
          <a:chExt cx="0" cy="0"/>
        </a:xfrm>
      </p:grpSpPr>
      <p:sp>
        <p:nvSpPr>
          <p:cNvPr id="244" name="Google Shape;244;g2f80e4e0941_0_16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45" name="Google Shape;245;g2f80e4e0941_0_16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46" name="Google Shape;246;g2f80e4e0941_0_16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18</a:t>
            </a:fld>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49"/>
        <p:cNvGrpSpPr/>
        <p:nvPr/>
      </p:nvGrpSpPr>
      <p:grpSpPr>
        <a:xfrm>
          <a:off x="0" y="0"/>
          <a:ext cx="0" cy="0"/>
          <a:chOff x="0" y="0"/>
          <a:chExt cx="0" cy="0"/>
        </a:xfrm>
      </p:grpSpPr>
      <p:sp>
        <p:nvSpPr>
          <p:cNvPr id="250" name="Google Shape;250;g2f80e4e0941_0_16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1" name="Google Shape;251;g2f80e4e0941_0_160: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2" name="Google Shape;252;g2f80e4e0941_0_160: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19</a:t>
            </a:fld>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5"/>
        <p:cNvGrpSpPr/>
        <p:nvPr/>
      </p:nvGrpSpPr>
      <p:grpSpPr>
        <a:xfrm>
          <a:off x="0" y="0"/>
          <a:ext cx="0" cy="0"/>
          <a:chOff x="0" y="0"/>
          <a:chExt cx="0" cy="0"/>
        </a:xfrm>
      </p:grpSpPr>
      <p:sp>
        <p:nvSpPr>
          <p:cNvPr id="256" name="Google Shape;256;g2f80e4e0941_0_15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57" name="Google Shape;257;g2f80e4e0941_0_156: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58" name="Google Shape;258;g2f80e4e0941_0_156: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20</a:t>
            </a:fld>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2"/>
        <p:cNvGrpSpPr/>
        <p:nvPr/>
      </p:nvGrpSpPr>
      <p:grpSpPr>
        <a:xfrm>
          <a:off x="0" y="0"/>
          <a:ext cx="0" cy="0"/>
          <a:chOff x="0" y="0"/>
          <a:chExt cx="0" cy="0"/>
        </a:xfrm>
      </p:grpSpPr>
      <p:sp>
        <p:nvSpPr>
          <p:cNvPr id="263" name="Google Shape;263;g2f80e4e0941_0_18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64" name="Google Shape;264;g2f80e4e0941_0_187: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5" name="Google Shape;265;g2f80e4e0941_0_187: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21</a:t>
            </a:fld>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g2f80e4e0941_0_18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0" name="Google Shape;270;g2f80e4e0941_0_183: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1" name="Google Shape;271;g2f80e4e0941_0_183: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22</a:t>
            </a:fld>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74"/>
        <p:cNvGrpSpPr/>
        <p:nvPr/>
      </p:nvGrpSpPr>
      <p:grpSpPr>
        <a:xfrm>
          <a:off x="0" y="0"/>
          <a:ext cx="0" cy="0"/>
          <a:chOff x="0" y="0"/>
          <a:chExt cx="0" cy="0"/>
        </a:xfrm>
      </p:grpSpPr>
      <p:sp>
        <p:nvSpPr>
          <p:cNvPr id="275" name="Google Shape;275;g2f80e4e0941_0_17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76" name="Google Shape;276;g2f80e4e0941_0_179: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77" name="Google Shape;277;g2f80e4e0941_0_179: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23</a:t>
            </a:fld>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0"/>
        <p:cNvGrpSpPr/>
        <p:nvPr/>
      </p:nvGrpSpPr>
      <p:grpSpPr>
        <a:xfrm>
          <a:off x="0" y="0"/>
          <a:ext cx="0" cy="0"/>
          <a:chOff x="0" y="0"/>
          <a:chExt cx="0" cy="0"/>
        </a:xfrm>
      </p:grpSpPr>
      <p:sp>
        <p:nvSpPr>
          <p:cNvPr id="281" name="Google Shape;281;g2f80e4e0941_0_25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2" name="Google Shape;282;g2f80e4e0941_0_251: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3" name="Google Shape;283;g2f80e4e0941_0_251: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24</a:t>
            </a:fld>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6"/>
        <p:cNvGrpSpPr/>
        <p:nvPr/>
      </p:nvGrpSpPr>
      <p:grpSpPr>
        <a:xfrm>
          <a:off x="0" y="0"/>
          <a:ext cx="0" cy="0"/>
          <a:chOff x="0" y="0"/>
          <a:chExt cx="0" cy="0"/>
        </a:xfrm>
      </p:grpSpPr>
      <p:sp>
        <p:nvSpPr>
          <p:cNvPr id="287" name="Google Shape;287;g2f80e4e0941_0_15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88" name="Google Shape;288;g2f80e4e0941_0_152: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89" name="Google Shape;289;g2f80e4e0941_0_152: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25</a:t>
            </a:fld>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2"/>
        <p:cNvGrpSpPr/>
        <p:nvPr/>
      </p:nvGrpSpPr>
      <p:grpSpPr>
        <a:xfrm>
          <a:off x="0" y="0"/>
          <a:ext cx="0" cy="0"/>
          <a:chOff x="0" y="0"/>
          <a:chExt cx="0" cy="0"/>
        </a:xfrm>
      </p:grpSpPr>
      <p:sp>
        <p:nvSpPr>
          <p:cNvPr id="293" name="Google Shape;293;g2f80e4e0941_0_24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294" name="Google Shape;294;g2f80e4e0941_0_247: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5" name="Google Shape;295;g2f80e4e0941_0_247: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26</a:t>
            </a:fld>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g2f80e4e0941_0_24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0" name="Google Shape;300;g2f80e4e0941_0_243: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1" name="Google Shape;301;g2f80e4e0941_0_243: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27</a:t>
            </a:fld>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04"/>
        <p:cNvGrpSpPr/>
        <p:nvPr/>
      </p:nvGrpSpPr>
      <p:grpSpPr>
        <a:xfrm>
          <a:off x="0" y="0"/>
          <a:ext cx="0" cy="0"/>
          <a:chOff x="0" y="0"/>
          <a:chExt cx="0" cy="0"/>
        </a:xfrm>
      </p:grpSpPr>
      <p:sp>
        <p:nvSpPr>
          <p:cNvPr id="305" name="Google Shape;305;g2f80e4e0941_0_27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06" name="Google Shape;306;g2f80e4e0941_0_271: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07" name="Google Shape;307;g2f80e4e0941_0_271: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28</a:t>
            </a:fld>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0"/>
        <p:cNvGrpSpPr/>
        <p:nvPr/>
      </p:nvGrpSpPr>
      <p:grpSpPr>
        <a:xfrm>
          <a:off x="0" y="0"/>
          <a:ext cx="0" cy="0"/>
          <a:chOff x="0" y="0"/>
          <a:chExt cx="0" cy="0"/>
        </a:xfrm>
      </p:grpSpPr>
      <p:sp>
        <p:nvSpPr>
          <p:cNvPr id="311" name="Google Shape;311;g2f80e4e0941_0_23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2" name="Google Shape;312;g2f80e4e0941_0_239: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3" name="Google Shape;313;g2f80e4e0941_0_239: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29</a:t>
            </a:fld>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6"/>
        <p:cNvGrpSpPr/>
        <p:nvPr/>
      </p:nvGrpSpPr>
      <p:grpSpPr>
        <a:xfrm>
          <a:off x="0" y="0"/>
          <a:ext cx="0" cy="0"/>
          <a:chOff x="0" y="0"/>
          <a:chExt cx="0" cy="0"/>
        </a:xfrm>
      </p:grpSpPr>
      <p:sp>
        <p:nvSpPr>
          <p:cNvPr id="317" name="Google Shape;317;g2f80e4e0941_0_235: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18" name="Google Shape;318;g2f80e4e0941_0_235: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19" name="Google Shape;319;g2f80e4e0941_0_235: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30</a:t>
            </a:fld>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2"/>
        <p:cNvGrpSpPr/>
        <p:nvPr/>
      </p:nvGrpSpPr>
      <p:grpSpPr>
        <a:xfrm>
          <a:off x="0" y="0"/>
          <a:ext cx="0" cy="0"/>
          <a:chOff x="0" y="0"/>
          <a:chExt cx="0" cy="0"/>
        </a:xfrm>
      </p:grpSpPr>
      <p:sp>
        <p:nvSpPr>
          <p:cNvPr id="323" name="Google Shape;323;g2f80e4e0941_0_263: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24" name="Google Shape;324;g2f80e4e0941_0_263: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25" name="Google Shape;325;g2f80e4e0941_0_263: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31</a:t>
            </a:fld>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8"/>
        <p:cNvGrpSpPr/>
        <p:nvPr/>
      </p:nvGrpSpPr>
      <p:grpSpPr>
        <a:xfrm>
          <a:off x="0" y="0"/>
          <a:ext cx="0" cy="0"/>
          <a:chOff x="0" y="0"/>
          <a:chExt cx="0" cy="0"/>
        </a:xfrm>
      </p:grpSpPr>
      <p:sp>
        <p:nvSpPr>
          <p:cNvPr id="329" name="Google Shape;329;g2f80e4e0941_0_26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0" name="Google Shape;330;g2f80e4e0941_0_267: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1" name="Google Shape;331;g2f80e4e0941_0_267: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32</a:t>
            </a:fld>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34"/>
        <p:cNvGrpSpPr/>
        <p:nvPr/>
      </p:nvGrpSpPr>
      <p:grpSpPr>
        <a:xfrm>
          <a:off x="0" y="0"/>
          <a:ext cx="0" cy="0"/>
          <a:chOff x="0" y="0"/>
          <a:chExt cx="0" cy="0"/>
        </a:xfrm>
      </p:grpSpPr>
      <p:sp>
        <p:nvSpPr>
          <p:cNvPr id="335" name="Google Shape;335;g2f80e4e0941_0_28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36" name="Google Shape;336;g2f80e4e0941_0_280: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37" name="Google Shape;337;g2f80e4e0941_0_280: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33</a:t>
            </a:fld>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0"/>
        <p:cNvGrpSpPr/>
        <p:nvPr/>
      </p:nvGrpSpPr>
      <p:grpSpPr>
        <a:xfrm>
          <a:off x="0" y="0"/>
          <a:ext cx="0" cy="0"/>
          <a:chOff x="0" y="0"/>
          <a:chExt cx="0" cy="0"/>
        </a:xfrm>
      </p:grpSpPr>
      <p:sp>
        <p:nvSpPr>
          <p:cNvPr id="341" name="Google Shape;341;g2f80e4e0941_0_259: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2" name="Google Shape;342;g2f80e4e0941_0_259: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3" name="Google Shape;343;g2f80e4e0941_0_259: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34</a:t>
            </a:fld>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6"/>
        <p:cNvGrpSpPr/>
        <p:nvPr/>
      </p:nvGrpSpPr>
      <p:grpSpPr>
        <a:xfrm>
          <a:off x="0" y="0"/>
          <a:ext cx="0" cy="0"/>
          <a:chOff x="0" y="0"/>
          <a:chExt cx="0" cy="0"/>
        </a:xfrm>
      </p:grpSpPr>
      <p:sp>
        <p:nvSpPr>
          <p:cNvPr id="347" name="Google Shape;347;g2f80e4e0941_0_28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48" name="Google Shape;348;g2f80e4e0941_0_288: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49" name="Google Shape;349;g2f80e4e0941_0_288: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35</a:t>
            </a:fld>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2"/>
        <p:cNvGrpSpPr/>
        <p:nvPr/>
      </p:nvGrpSpPr>
      <p:grpSpPr>
        <a:xfrm>
          <a:off x="0" y="0"/>
          <a:ext cx="0" cy="0"/>
          <a:chOff x="0" y="0"/>
          <a:chExt cx="0" cy="0"/>
        </a:xfrm>
      </p:grpSpPr>
      <p:sp>
        <p:nvSpPr>
          <p:cNvPr id="353" name="Google Shape;353;g2f80e4e0941_0_28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54" name="Google Shape;354;g2f80e4e0941_0_28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55" name="Google Shape;355;g2f80e4e0941_0_28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36</a:t>
            </a:fld>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8"/>
        <p:cNvGrpSpPr/>
        <p:nvPr/>
      </p:nvGrpSpPr>
      <p:grpSpPr>
        <a:xfrm>
          <a:off x="0" y="0"/>
          <a:ext cx="0" cy="0"/>
          <a:chOff x="0" y="0"/>
          <a:chExt cx="0" cy="0"/>
        </a:xfrm>
      </p:grpSpPr>
      <p:sp>
        <p:nvSpPr>
          <p:cNvPr id="359" name="Google Shape;359;g2f80e4e0941_0_31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0" name="Google Shape;360;g2f80e4e0941_0_316: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1" name="Google Shape;361;g2f80e4e0941_0_316: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37</a:t>
            </a:fld>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64"/>
        <p:cNvGrpSpPr/>
        <p:nvPr/>
      </p:nvGrpSpPr>
      <p:grpSpPr>
        <a:xfrm>
          <a:off x="0" y="0"/>
          <a:ext cx="0" cy="0"/>
          <a:chOff x="0" y="0"/>
          <a:chExt cx="0" cy="0"/>
        </a:xfrm>
      </p:grpSpPr>
      <p:sp>
        <p:nvSpPr>
          <p:cNvPr id="365" name="Google Shape;365;g2f80e4e0941_0_30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66" name="Google Shape;366;g2f80e4e0941_0_308: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67" name="Google Shape;367;g2f80e4e0941_0_308: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38</a:t>
            </a:fld>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0"/>
        <p:cNvGrpSpPr/>
        <p:nvPr/>
      </p:nvGrpSpPr>
      <p:grpSpPr>
        <a:xfrm>
          <a:off x="0" y="0"/>
          <a:ext cx="0" cy="0"/>
          <a:chOff x="0" y="0"/>
          <a:chExt cx="0" cy="0"/>
        </a:xfrm>
      </p:grpSpPr>
      <p:sp>
        <p:nvSpPr>
          <p:cNvPr id="371" name="Google Shape;371;g2f80e4e0941_0_31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2" name="Google Shape;372;g2f80e4e0941_0_312: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3" name="Google Shape;373;g2f80e4e0941_0_312: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39</a:t>
            </a:fld>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6"/>
        <p:cNvGrpSpPr/>
        <p:nvPr/>
      </p:nvGrpSpPr>
      <p:grpSpPr>
        <a:xfrm>
          <a:off x="0" y="0"/>
          <a:ext cx="0" cy="0"/>
          <a:chOff x="0" y="0"/>
          <a:chExt cx="0" cy="0"/>
        </a:xfrm>
      </p:grpSpPr>
      <p:sp>
        <p:nvSpPr>
          <p:cNvPr id="377" name="Google Shape;377;g2f80e4e0941_0_30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78" name="Google Shape;378;g2f80e4e0941_0_30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79" name="Google Shape;379;g2f80e4e0941_0_30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40</a:t>
            </a:fld>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2"/>
        <p:cNvGrpSpPr/>
        <p:nvPr/>
      </p:nvGrpSpPr>
      <p:grpSpPr>
        <a:xfrm>
          <a:off x="0" y="0"/>
          <a:ext cx="0" cy="0"/>
          <a:chOff x="0" y="0"/>
          <a:chExt cx="0" cy="0"/>
        </a:xfrm>
      </p:grpSpPr>
      <p:sp>
        <p:nvSpPr>
          <p:cNvPr id="383" name="Google Shape;383;g2f80e4e0941_0_30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84" name="Google Shape;384;g2f80e4e0941_0_300: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5" name="Google Shape;385;g2f80e4e0941_0_300: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41</a:t>
            </a:fld>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8"/>
        <p:cNvGrpSpPr/>
        <p:nvPr/>
      </p:nvGrpSpPr>
      <p:grpSpPr>
        <a:xfrm>
          <a:off x="0" y="0"/>
          <a:ext cx="0" cy="0"/>
          <a:chOff x="0" y="0"/>
          <a:chExt cx="0" cy="0"/>
        </a:xfrm>
      </p:grpSpPr>
      <p:sp>
        <p:nvSpPr>
          <p:cNvPr id="389" name="Google Shape;389;g2f80e4e0941_0_29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0" name="Google Shape;390;g2f80e4e0941_0_296: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1" name="Google Shape;391;g2f80e4e0941_0_296: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42</a:t>
            </a:fld>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94"/>
        <p:cNvGrpSpPr/>
        <p:nvPr/>
      </p:nvGrpSpPr>
      <p:grpSpPr>
        <a:xfrm>
          <a:off x="0" y="0"/>
          <a:ext cx="0" cy="0"/>
          <a:chOff x="0" y="0"/>
          <a:chExt cx="0" cy="0"/>
        </a:xfrm>
      </p:grpSpPr>
      <p:sp>
        <p:nvSpPr>
          <p:cNvPr id="395" name="Google Shape;395;g2f80e4e0941_0_23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396" name="Google Shape;396;g2f80e4e0941_0_231: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97" name="Google Shape;397;g2f80e4e0941_0_231: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None/>
            </a:pPr>
            <a:fld id="{00000000-1234-1234-1234-123412341234}" type="slidenum">
              <a:rPr lang="en-US"/>
              <a:t>43</a:t>
            </a:fld>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0"/>
        <p:cNvGrpSpPr/>
        <p:nvPr/>
      </p:nvGrpSpPr>
      <p:grpSpPr>
        <a:xfrm>
          <a:off x="0" y="0"/>
          <a:ext cx="0" cy="0"/>
          <a:chOff x="0" y="0"/>
          <a:chExt cx="0" cy="0"/>
        </a:xfrm>
      </p:grpSpPr>
      <p:sp>
        <p:nvSpPr>
          <p:cNvPr id="401" name="Google Shape;401;g2f80e4e0941_0_32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2" name="Google Shape;402;g2f80e4e0941_0_328: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3" name="Google Shape;403;g2f80e4e0941_0_328: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44</a:t>
            </a:fld>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6"/>
        <p:cNvGrpSpPr/>
        <p:nvPr/>
      </p:nvGrpSpPr>
      <p:grpSpPr>
        <a:xfrm>
          <a:off x="0" y="0"/>
          <a:ext cx="0" cy="0"/>
          <a:chOff x="0" y="0"/>
          <a:chExt cx="0" cy="0"/>
        </a:xfrm>
      </p:grpSpPr>
      <p:sp>
        <p:nvSpPr>
          <p:cNvPr id="407" name="Google Shape;407;g2f80e4e0941_0_34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08" name="Google Shape;408;g2f80e4e0941_0_34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09" name="Google Shape;409;g2f80e4e0941_0_34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45</a:t>
            </a:fld>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2"/>
        <p:cNvGrpSpPr/>
        <p:nvPr/>
      </p:nvGrpSpPr>
      <p:grpSpPr>
        <a:xfrm>
          <a:off x="0" y="0"/>
          <a:ext cx="0" cy="0"/>
          <a:chOff x="0" y="0"/>
          <a:chExt cx="0" cy="0"/>
        </a:xfrm>
      </p:grpSpPr>
      <p:sp>
        <p:nvSpPr>
          <p:cNvPr id="413" name="Google Shape;413;g2f80e4e0941_0_34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14" name="Google Shape;414;g2f80e4e0941_0_340: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15" name="Google Shape;415;g2f80e4e0941_0_340: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46</a:t>
            </a:fld>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g2f80e4e0941_0_336: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0" name="Google Shape;420;g2f80e4e0941_0_336: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1" name="Google Shape;421;g2f80e4e0941_0_336: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47</a:t>
            </a:fld>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25"/>
        <p:cNvGrpSpPr/>
        <p:nvPr/>
      </p:nvGrpSpPr>
      <p:grpSpPr>
        <a:xfrm>
          <a:off x="0" y="0"/>
          <a:ext cx="0" cy="0"/>
          <a:chOff x="0" y="0"/>
          <a:chExt cx="0" cy="0"/>
        </a:xfrm>
      </p:grpSpPr>
      <p:sp>
        <p:nvSpPr>
          <p:cNvPr id="426" name="Google Shape;426;g2f80e4e0941_0_361: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27" name="Google Shape;427;g2f80e4e0941_0_361: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8" name="Google Shape;428;g2f80e4e0941_0_361: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48</a:t>
            </a:fld>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1"/>
        <p:cNvGrpSpPr/>
        <p:nvPr/>
      </p:nvGrpSpPr>
      <p:grpSpPr>
        <a:xfrm>
          <a:off x="0" y="0"/>
          <a:ext cx="0" cy="0"/>
          <a:chOff x="0" y="0"/>
          <a:chExt cx="0" cy="0"/>
        </a:xfrm>
      </p:grpSpPr>
      <p:sp>
        <p:nvSpPr>
          <p:cNvPr id="432" name="Google Shape;432;g2f80e4e0941_0_357: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33" name="Google Shape;433;g2f80e4e0941_0_357: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34" name="Google Shape;434;g2f80e4e0941_0_357: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49</a:t>
            </a:fld>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38"/>
        <p:cNvGrpSpPr/>
        <p:nvPr/>
      </p:nvGrpSpPr>
      <p:grpSpPr>
        <a:xfrm>
          <a:off x="0" y="0"/>
          <a:ext cx="0" cy="0"/>
          <a:chOff x="0" y="0"/>
          <a:chExt cx="0" cy="0"/>
        </a:xfrm>
      </p:grpSpPr>
      <p:sp>
        <p:nvSpPr>
          <p:cNvPr id="439" name="Google Shape;439;g2f80e4e0941_0_332: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40" name="Google Shape;440;g2f80e4e0941_0_332: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41" name="Google Shape;441;g2f80e4e0941_0_332: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50</a:t>
            </a:fld>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4"/>
        <p:cNvGrpSpPr/>
        <p:nvPr/>
      </p:nvGrpSpPr>
      <p:grpSpPr>
        <a:xfrm>
          <a:off x="0" y="0"/>
          <a:ext cx="0" cy="0"/>
          <a:chOff x="0" y="0"/>
          <a:chExt cx="0" cy="0"/>
        </a:xfrm>
      </p:grpSpPr>
      <p:sp>
        <p:nvSpPr>
          <p:cNvPr id="445" name="Google Shape;445;p10: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46" name="Google Shape;446;p1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0"/>
        <p:cNvGrpSpPr/>
        <p:nvPr/>
      </p:nvGrpSpPr>
      <p:grpSpPr>
        <a:xfrm>
          <a:off x="0" y="0"/>
          <a:ext cx="0" cy="0"/>
          <a:chOff x="0" y="0"/>
          <a:chExt cx="0" cy="0"/>
        </a:xfrm>
      </p:grpSpPr>
      <p:sp>
        <p:nvSpPr>
          <p:cNvPr id="451" name="Google Shape;451;p8:notes"/>
          <p:cNvSpPr txBox="1">
            <a:spLocks noGrp="1"/>
          </p:cNvSpPr>
          <p:nvPr>
            <p:ph type="body" idx="1"/>
          </p:nvPr>
        </p:nvSpPr>
        <p:spPr>
          <a:xfrm>
            <a:off x="679768" y="4777194"/>
            <a:ext cx="5438140" cy="3908614"/>
          </a:xfrm>
          <a:prstGeom prst="rect">
            <a:avLst/>
          </a:prstGeom>
          <a:noFill/>
          <a:ln>
            <a:noFill/>
          </a:ln>
        </p:spPr>
        <p:txBody>
          <a:bodyPr spcFirstLastPara="1" wrap="square" lIns="91425" tIns="45700" rIns="91425" bIns="45700" anchor="t" anchorCtr="0">
            <a:noAutofit/>
          </a:bodyPr>
          <a:lstStyle/>
          <a:p>
            <a:pPr marL="0" lvl="0" indent="0" algn="l" rtl="0">
              <a:lnSpc>
                <a:spcPct val="100000"/>
              </a:lnSpc>
              <a:spcBef>
                <a:spcPts val="0"/>
              </a:spcBef>
              <a:spcAft>
                <a:spcPts val="0"/>
              </a:spcAft>
              <a:buSzPts val="1400"/>
              <a:buNone/>
            </a:pPr>
            <a:endParaRPr/>
          </a:p>
        </p:txBody>
      </p:sp>
      <p:sp>
        <p:nvSpPr>
          <p:cNvPr id="452" name="Google Shape;452;p8: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55"/>
        <p:cNvGrpSpPr/>
        <p:nvPr/>
      </p:nvGrpSpPr>
      <p:grpSpPr>
        <a:xfrm>
          <a:off x="0" y="0"/>
          <a:ext cx="0" cy="0"/>
          <a:chOff x="0" y="0"/>
          <a:chExt cx="0" cy="0"/>
        </a:xfrm>
      </p:grpSpPr>
      <p:sp>
        <p:nvSpPr>
          <p:cNvPr id="456" name="Google Shape;456;g2f80e4e0941_0_374: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57" name="Google Shape;457;g2f80e4e0941_0_374: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58" name="Google Shape;458;g2f80e4e0941_0_374: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53</a:t>
            </a:fld>
            <a:endParaRPr/>
          </a:p>
        </p:txBody>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g2f80e4e0941_0_370:notes"/>
          <p:cNvSpPr>
            <a:spLocks noGrp="1" noRot="1" noChangeAspect="1"/>
          </p:cNvSpPr>
          <p:nvPr>
            <p:ph type="sldImg" idx="2"/>
          </p:nvPr>
        </p:nvSpPr>
        <p:spPr>
          <a:xfrm>
            <a:off x="422275" y="1241425"/>
            <a:ext cx="5953125" cy="3349625"/>
          </a:xfrm>
          <a:custGeom>
            <a:avLst/>
            <a:gdLst/>
            <a:ahLst/>
            <a:cxnLst/>
            <a:rect l="l" t="t" r="r" b="b"/>
            <a:pathLst>
              <a:path w="120000" h="120000" extrusionOk="0">
                <a:moveTo>
                  <a:pt x="0" y="0"/>
                </a:moveTo>
                <a:lnTo>
                  <a:pt x="120000" y="0"/>
                </a:lnTo>
                <a:lnTo>
                  <a:pt x="120000" y="120000"/>
                </a:lnTo>
                <a:lnTo>
                  <a:pt x="0" y="120000"/>
                </a:lnTo>
                <a:close/>
              </a:path>
            </a:pathLst>
          </a:custGeom>
        </p:spPr>
      </p:sp>
      <p:sp>
        <p:nvSpPr>
          <p:cNvPr id="463" name="Google Shape;463;g2f80e4e0941_0_370:notes"/>
          <p:cNvSpPr txBox="1">
            <a:spLocks noGrp="1"/>
          </p:cNvSpPr>
          <p:nvPr>
            <p:ph type="body" idx="1"/>
          </p:nvPr>
        </p:nvSpPr>
        <p:spPr>
          <a:xfrm>
            <a:off x="679768" y="4777194"/>
            <a:ext cx="5438140" cy="3908777"/>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64" name="Google Shape;464;g2f80e4e0941_0_370:notes"/>
          <p:cNvSpPr txBox="1">
            <a:spLocks noGrp="1"/>
          </p:cNvSpPr>
          <p:nvPr>
            <p:ph type="sldNum" idx="12"/>
          </p:nvPr>
        </p:nvSpPr>
        <p:spPr>
          <a:xfrm>
            <a:off x="3850443" y="9428583"/>
            <a:ext cx="2945659" cy="497960"/>
          </a:xfrm>
          <a:prstGeom prst="rect">
            <a:avLst/>
          </a:prstGeom>
        </p:spPr>
        <p:txBody>
          <a:bodyPr spcFirstLastPara="1" wrap="square" lIns="91425" tIns="45700" rIns="91425" bIns="45700" anchor="b" anchorCtr="0">
            <a:noAutofit/>
          </a:bodyPr>
          <a:lstStyle/>
          <a:p>
            <a:pPr marL="0" lvl="0" indent="0" algn="r" rtl="0">
              <a:spcBef>
                <a:spcPts val="0"/>
              </a:spcBef>
              <a:spcAft>
                <a:spcPts val="0"/>
              </a:spcAft>
              <a:buClr>
                <a:srgbClr val="000000"/>
              </a:buClr>
              <a:buSzPts val="1200"/>
              <a:buFont typeface="Arial"/>
              <a:buNone/>
            </a:pPr>
            <a:fld id="{00000000-1234-1234-1234-123412341234}" type="slidenum">
              <a:rPr lang="en-US"/>
              <a:t>54</a:t>
            </a:fld>
            <a:endParaRPr/>
          </a:p>
        </p:txBody>
      </p:sp>
    </p:spTree>
  </p:cSld>
  <p:clrMapOvr>
    <a:masterClrMapping/>
  </p:clrMapOvr>
</p:notes>
</file>

<file path=ppt/notesSlides/notesSlide5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7"/>
        <p:cNvGrpSpPr/>
        <p:nvPr/>
      </p:nvGrpSpPr>
      <p:grpSpPr>
        <a:xfrm>
          <a:off x="0" y="0"/>
          <a:ext cx="0" cy="0"/>
          <a:chOff x="0" y="0"/>
          <a:chExt cx="0" cy="0"/>
        </a:xfrm>
      </p:grpSpPr>
      <p:sp>
        <p:nvSpPr>
          <p:cNvPr id="468" name="Google Shape;468;p5:notes"/>
          <p:cNvSpPr txBox="1">
            <a:spLocks noGrp="1"/>
          </p:cNvSpPr>
          <p:nvPr>
            <p:ph type="body" idx="1"/>
          </p:nvPr>
        </p:nvSpPr>
        <p:spPr>
          <a:xfrm>
            <a:off x="679768" y="4715153"/>
            <a:ext cx="5438140" cy="4466987"/>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Clr>
                <a:schemeClr val="dk1"/>
              </a:buClr>
              <a:buSzPts val="1200"/>
              <a:buFont typeface="Calibri"/>
              <a:buNone/>
            </a:pPr>
            <a:r>
              <a:rPr lang="en-US"/>
              <a:t> </a:t>
            </a:r>
            <a:endParaRPr/>
          </a:p>
        </p:txBody>
      </p:sp>
      <p:sp>
        <p:nvSpPr>
          <p:cNvPr id="469" name="Google Shape;469;p5: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3"/>
        <p:cNvGrpSpPr/>
        <p:nvPr/>
      </p:nvGrpSpPr>
      <p:grpSpPr>
        <a:xfrm>
          <a:off x="0" y="0"/>
          <a:ext cx="0" cy="0"/>
          <a:chOff x="0" y="0"/>
          <a:chExt cx="0" cy="0"/>
        </a:xfrm>
      </p:grpSpPr>
      <p:sp>
        <p:nvSpPr>
          <p:cNvPr id="14" name="Google Shape;14;g2882644675c_0_5"/>
          <p:cNvSpPr/>
          <p:nvPr/>
        </p:nvSpPr>
        <p:spPr>
          <a:xfrm>
            <a:off x="41" y="3766000"/>
            <a:ext cx="9827100" cy="3092100"/>
          </a:xfrm>
          <a:prstGeom prst="rtTriangle">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5" name="Google Shape;15;g2882644675c_0_5"/>
          <p:cNvSpPr/>
          <p:nvPr/>
        </p:nvSpPr>
        <p:spPr>
          <a:xfrm flipH="1">
            <a:off x="4776900" y="2067600"/>
            <a:ext cx="7415100" cy="4790400"/>
          </a:xfrm>
          <a:prstGeom prst="rtTriangle">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6" name="Google Shape;16;g2882644675c_0_5"/>
          <p:cNvSpPr/>
          <p:nvPr/>
        </p:nvSpPr>
        <p:spPr>
          <a:xfrm rot="10800000">
            <a:off x="6745206" y="-100"/>
            <a:ext cx="5446800" cy="2736900"/>
          </a:xfrm>
          <a:prstGeom prst="rtTriangle">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7" name="Google Shape;17;g2882644675c_0_5"/>
          <p:cNvSpPr/>
          <p:nvPr/>
        </p:nvSpPr>
        <p:spPr>
          <a:xfrm>
            <a:off x="271033" y="275000"/>
            <a:ext cx="11649900" cy="63081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8" name="Google Shape;18;g2882644675c_0_5"/>
          <p:cNvGrpSpPr/>
          <p:nvPr/>
        </p:nvGrpSpPr>
        <p:grpSpPr>
          <a:xfrm>
            <a:off x="340259" y="790"/>
            <a:ext cx="3000409" cy="1392365"/>
            <a:chOff x="255200" y="592"/>
            <a:chExt cx="2250363" cy="1044300"/>
          </a:xfrm>
        </p:grpSpPr>
        <p:sp>
          <p:nvSpPr>
            <p:cNvPr id="19" name="Google Shape;19;g2882644675c_0_5"/>
            <p:cNvSpPr/>
            <p:nvPr/>
          </p:nvSpPr>
          <p:spPr>
            <a:xfrm>
              <a:off x="764063" y="592"/>
              <a:ext cx="1741500" cy="1044300"/>
            </a:xfrm>
            <a:prstGeom prst="parallelogram">
              <a:avLst>
                <a:gd name="adj" fmla="val 153193"/>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0" name="Google Shape;20;g2882644675c_0_5"/>
            <p:cNvSpPr/>
            <p:nvPr/>
          </p:nvSpPr>
          <p:spPr>
            <a:xfrm>
              <a:off x="509632" y="592"/>
              <a:ext cx="1741500" cy="1044300"/>
            </a:xfrm>
            <a:prstGeom prst="parallelogram">
              <a:avLst>
                <a:gd name="adj" fmla="val 153193"/>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1" name="Google Shape;21;g2882644675c_0_5"/>
            <p:cNvSpPr/>
            <p:nvPr/>
          </p:nvSpPr>
          <p:spPr>
            <a:xfrm>
              <a:off x="255200" y="592"/>
              <a:ext cx="1741500" cy="1044300"/>
            </a:xfrm>
            <a:prstGeom prst="parallelogram">
              <a:avLst>
                <a:gd name="adj" fmla="val 153193"/>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22" name="Google Shape;22;g2882644675c_0_5"/>
          <p:cNvGrpSpPr/>
          <p:nvPr/>
        </p:nvGrpSpPr>
        <p:grpSpPr>
          <a:xfrm>
            <a:off x="1207163" y="790"/>
            <a:ext cx="3000409" cy="1392365"/>
            <a:chOff x="905395" y="592"/>
            <a:chExt cx="2250363" cy="1044300"/>
          </a:xfrm>
        </p:grpSpPr>
        <p:sp>
          <p:nvSpPr>
            <p:cNvPr id="23" name="Google Shape;23;g2882644675c_0_5"/>
            <p:cNvSpPr/>
            <p:nvPr/>
          </p:nvSpPr>
          <p:spPr>
            <a:xfrm>
              <a:off x="1414258" y="592"/>
              <a:ext cx="1741500" cy="1044300"/>
            </a:xfrm>
            <a:prstGeom prst="parallelogram">
              <a:avLst>
                <a:gd name="adj" fmla="val 153193"/>
              </a:avLst>
            </a:prstGeom>
            <a:solidFill>
              <a:schemeClr val="accent6"/>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4" name="Google Shape;24;g2882644675c_0_5"/>
            <p:cNvSpPr/>
            <p:nvPr/>
          </p:nvSpPr>
          <p:spPr>
            <a:xfrm>
              <a:off x="1159826" y="592"/>
              <a:ext cx="1741500" cy="1044300"/>
            </a:xfrm>
            <a:prstGeom prst="parallelogram">
              <a:avLst>
                <a:gd name="adj" fmla="val 153193"/>
              </a:avLst>
            </a:prstGeom>
            <a:solidFill>
              <a:schemeClr val="accent6"/>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5" name="Google Shape;25;g2882644675c_0_5"/>
            <p:cNvSpPr/>
            <p:nvPr/>
          </p:nvSpPr>
          <p:spPr>
            <a:xfrm>
              <a:off x="905395" y="592"/>
              <a:ext cx="1741500" cy="1044300"/>
            </a:xfrm>
            <a:prstGeom prst="parallelogram">
              <a:avLst>
                <a:gd name="adj" fmla="val 153193"/>
              </a:avLst>
            </a:prstGeom>
            <a:solidFill>
              <a:schemeClr val="accent6"/>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26" name="Google Shape;26;g2882644675c_0_5"/>
          <p:cNvGrpSpPr/>
          <p:nvPr/>
        </p:nvGrpSpPr>
        <p:grpSpPr>
          <a:xfrm>
            <a:off x="9409957" y="6784"/>
            <a:ext cx="2468376" cy="1002839"/>
            <a:chOff x="6917201" y="0"/>
            <a:chExt cx="2227777" cy="863400"/>
          </a:xfrm>
        </p:grpSpPr>
        <p:sp>
          <p:nvSpPr>
            <p:cNvPr id="27" name="Google Shape;27;g2882644675c_0_5"/>
            <p:cNvSpPr/>
            <p:nvPr/>
          </p:nvSpPr>
          <p:spPr>
            <a:xfrm>
              <a:off x="7641677" y="0"/>
              <a:ext cx="1503300" cy="863400"/>
            </a:xfrm>
            <a:prstGeom prst="parallelogram">
              <a:avLst>
                <a:gd name="adj" fmla="val 158024"/>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8" name="Google Shape;28;g2882644675c_0_5"/>
            <p:cNvSpPr/>
            <p:nvPr/>
          </p:nvSpPr>
          <p:spPr>
            <a:xfrm>
              <a:off x="7279439" y="0"/>
              <a:ext cx="1503300" cy="863400"/>
            </a:xfrm>
            <a:prstGeom prst="parallelogram">
              <a:avLst>
                <a:gd name="adj" fmla="val 158024"/>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29" name="Google Shape;29;g2882644675c_0_5"/>
            <p:cNvSpPr/>
            <p:nvPr/>
          </p:nvSpPr>
          <p:spPr>
            <a:xfrm>
              <a:off x="6917201" y="0"/>
              <a:ext cx="1503300" cy="863400"/>
            </a:xfrm>
            <a:prstGeom prst="parallelogram">
              <a:avLst>
                <a:gd name="adj" fmla="val 158024"/>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30" name="Google Shape;30;g2882644675c_0_5"/>
          <p:cNvGrpSpPr/>
          <p:nvPr/>
        </p:nvGrpSpPr>
        <p:grpSpPr>
          <a:xfrm>
            <a:off x="8737606" y="5623802"/>
            <a:ext cx="3185498" cy="1234317"/>
            <a:chOff x="6917201" y="0"/>
            <a:chExt cx="2227777" cy="863400"/>
          </a:xfrm>
        </p:grpSpPr>
        <p:sp>
          <p:nvSpPr>
            <p:cNvPr id="31" name="Google Shape;31;g2882644675c_0_5"/>
            <p:cNvSpPr/>
            <p:nvPr/>
          </p:nvSpPr>
          <p:spPr>
            <a:xfrm>
              <a:off x="7641677" y="0"/>
              <a:ext cx="1503300" cy="863400"/>
            </a:xfrm>
            <a:prstGeom prst="parallelogram">
              <a:avLst>
                <a:gd name="adj" fmla="val 158024"/>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32" name="Google Shape;32;g2882644675c_0_5"/>
            <p:cNvSpPr/>
            <p:nvPr/>
          </p:nvSpPr>
          <p:spPr>
            <a:xfrm>
              <a:off x="7279439" y="0"/>
              <a:ext cx="1503300" cy="863400"/>
            </a:xfrm>
            <a:prstGeom prst="parallelogram">
              <a:avLst>
                <a:gd name="adj" fmla="val 158024"/>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33" name="Google Shape;33;g2882644675c_0_5"/>
            <p:cNvSpPr/>
            <p:nvPr/>
          </p:nvSpPr>
          <p:spPr>
            <a:xfrm>
              <a:off x="6917201" y="0"/>
              <a:ext cx="1503300" cy="863400"/>
            </a:xfrm>
            <a:prstGeom prst="parallelogram">
              <a:avLst>
                <a:gd name="adj" fmla="val 158024"/>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34" name="Google Shape;34;g2882644675c_0_5"/>
          <p:cNvGrpSpPr/>
          <p:nvPr/>
        </p:nvGrpSpPr>
        <p:grpSpPr>
          <a:xfrm>
            <a:off x="265762" y="5407536"/>
            <a:ext cx="3727293" cy="1444382"/>
            <a:chOff x="6917201" y="0"/>
            <a:chExt cx="2227777" cy="863400"/>
          </a:xfrm>
        </p:grpSpPr>
        <p:sp>
          <p:nvSpPr>
            <p:cNvPr id="35" name="Google Shape;35;g2882644675c_0_5"/>
            <p:cNvSpPr/>
            <p:nvPr/>
          </p:nvSpPr>
          <p:spPr>
            <a:xfrm>
              <a:off x="7641677" y="0"/>
              <a:ext cx="1503300" cy="863400"/>
            </a:xfrm>
            <a:prstGeom prst="parallelogram">
              <a:avLst>
                <a:gd name="adj" fmla="val 158024"/>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36" name="Google Shape;36;g2882644675c_0_5"/>
            <p:cNvSpPr/>
            <p:nvPr/>
          </p:nvSpPr>
          <p:spPr>
            <a:xfrm>
              <a:off x="7279439" y="0"/>
              <a:ext cx="1503300" cy="863400"/>
            </a:xfrm>
            <a:prstGeom prst="parallelogram">
              <a:avLst>
                <a:gd name="adj" fmla="val 158024"/>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37" name="Google Shape;37;g2882644675c_0_5"/>
            <p:cNvSpPr/>
            <p:nvPr/>
          </p:nvSpPr>
          <p:spPr>
            <a:xfrm>
              <a:off x="6917201" y="0"/>
              <a:ext cx="1503300" cy="863400"/>
            </a:xfrm>
            <a:prstGeom prst="parallelogram">
              <a:avLst>
                <a:gd name="adj" fmla="val 158024"/>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38" name="Google Shape;38;g2882644675c_0_5"/>
          <p:cNvSpPr txBox="1">
            <a:spLocks noGrp="1"/>
          </p:cNvSpPr>
          <p:nvPr>
            <p:ph type="ctrTitle"/>
          </p:nvPr>
        </p:nvSpPr>
        <p:spPr>
          <a:xfrm>
            <a:off x="2478271" y="2430444"/>
            <a:ext cx="7148400" cy="1930800"/>
          </a:xfrm>
          <a:prstGeom prst="rect">
            <a:avLst/>
          </a:prstGeom>
        </p:spPr>
        <p:txBody>
          <a:bodyPr spcFirstLastPara="1" wrap="square" lIns="121900" tIns="121900" rIns="121900" bIns="121900" anchor="ctr" anchorCtr="0">
            <a:normAutofit/>
          </a:bodyPr>
          <a:lstStyle>
            <a:lvl1pPr lvl="0" algn="ctr" rtl="0">
              <a:spcBef>
                <a:spcPts val="0"/>
              </a:spcBef>
              <a:spcAft>
                <a:spcPts val="0"/>
              </a:spcAft>
              <a:buSzPts val="5100"/>
              <a:buNone/>
              <a:defRPr sz="5100"/>
            </a:lvl1pPr>
            <a:lvl2pPr lvl="1" algn="ctr" rtl="0">
              <a:spcBef>
                <a:spcPts val="0"/>
              </a:spcBef>
              <a:spcAft>
                <a:spcPts val="0"/>
              </a:spcAft>
              <a:buSzPts val="5100"/>
              <a:buNone/>
              <a:defRPr sz="5100"/>
            </a:lvl2pPr>
            <a:lvl3pPr lvl="2" algn="ctr" rtl="0">
              <a:spcBef>
                <a:spcPts val="0"/>
              </a:spcBef>
              <a:spcAft>
                <a:spcPts val="0"/>
              </a:spcAft>
              <a:buSzPts val="5100"/>
              <a:buNone/>
              <a:defRPr sz="5100"/>
            </a:lvl3pPr>
            <a:lvl4pPr lvl="3" algn="ctr" rtl="0">
              <a:spcBef>
                <a:spcPts val="0"/>
              </a:spcBef>
              <a:spcAft>
                <a:spcPts val="0"/>
              </a:spcAft>
              <a:buSzPts val="5100"/>
              <a:buNone/>
              <a:defRPr sz="5100"/>
            </a:lvl4pPr>
            <a:lvl5pPr lvl="4" algn="ctr" rtl="0">
              <a:spcBef>
                <a:spcPts val="0"/>
              </a:spcBef>
              <a:spcAft>
                <a:spcPts val="0"/>
              </a:spcAft>
              <a:buSzPts val="5100"/>
              <a:buNone/>
              <a:defRPr sz="5100"/>
            </a:lvl5pPr>
            <a:lvl6pPr lvl="5" algn="ctr" rtl="0">
              <a:spcBef>
                <a:spcPts val="0"/>
              </a:spcBef>
              <a:spcAft>
                <a:spcPts val="0"/>
              </a:spcAft>
              <a:buSzPts val="5100"/>
              <a:buNone/>
              <a:defRPr sz="5100"/>
            </a:lvl6pPr>
            <a:lvl7pPr lvl="6" algn="ctr" rtl="0">
              <a:spcBef>
                <a:spcPts val="0"/>
              </a:spcBef>
              <a:spcAft>
                <a:spcPts val="0"/>
              </a:spcAft>
              <a:buSzPts val="5100"/>
              <a:buNone/>
              <a:defRPr sz="5100"/>
            </a:lvl7pPr>
            <a:lvl8pPr lvl="7" algn="ctr" rtl="0">
              <a:spcBef>
                <a:spcPts val="0"/>
              </a:spcBef>
              <a:spcAft>
                <a:spcPts val="0"/>
              </a:spcAft>
              <a:buSzPts val="5100"/>
              <a:buNone/>
              <a:defRPr sz="5100"/>
            </a:lvl8pPr>
            <a:lvl9pPr lvl="8" algn="ctr" rtl="0">
              <a:spcBef>
                <a:spcPts val="0"/>
              </a:spcBef>
              <a:spcAft>
                <a:spcPts val="0"/>
              </a:spcAft>
              <a:buSzPts val="5100"/>
              <a:buNone/>
              <a:defRPr sz="5100"/>
            </a:lvl9pPr>
          </a:lstStyle>
          <a:p>
            <a:endParaRPr/>
          </a:p>
        </p:txBody>
      </p:sp>
      <p:sp>
        <p:nvSpPr>
          <p:cNvPr id="39" name="Google Shape;39;g2882644675c_0_5"/>
          <p:cNvSpPr txBox="1">
            <a:spLocks noGrp="1"/>
          </p:cNvSpPr>
          <p:nvPr>
            <p:ph type="subTitle" idx="1"/>
          </p:nvPr>
        </p:nvSpPr>
        <p:spPr>
          <a:xfrm>
            <a:off x="2478267" y="4550878"/>
            <a:ext cx="7148400" cy="696900"/>
          </a:xfrm>
          <a:prstGeom prst="rect">
            <a:avLst/>
          </a:prstGeom>
        </p:spPr>
        <p:txBody>
          <a:bodyPr spcFirstLastPara="1" wrap="square" lIns="121900" tIns="121900" rIns="121900" bIns="121900" anchor="t" anchorCtr="0">
            <a:normAutofit/>
          </a:bodyPr>
          <a:lstStyle>
            <a:lvl1pPr lvl="0" algn="ctr" rtl="0">
              <a:lnSpc>
                <a:spcPct val="100000"/>
              </a:lnSpc>
              <a:spcBef>
                <a:spcPts val="0"/>
              </a:spcBef>
              <a:spcAft>
                <a:spcPts val="0"/>
              </a:spcAft>
              <a:buClr>
                <a:schemeClr val="lt1"/>
              </a:buClr>
              <a:buSzPts val="2100"/>
              <a:buNone/>
              <a:defRPr sz="2100">
                <a:solidFill>
                  <a:schemeClr val="lt1"/>
                </a:solidFill>
              </a:defRPr>
            </a:lvl1pPr>
            <a:lvl2pPr lvl="1" algn="ctr" rtl="0">
              <a:lnSpc>
                <a:spcPct val="100000"/>
              </a:lnSpc>
              <a:spcBef>
                <a:spcPts val="0"/>
              </a:spcBef>
              <a:spcAft>
                <a:spcPts val="0"/>
              </a:spcAft>
              <a:buClr>
                <a:schemeClr val="lt1"/>
              </a:buClr>
              <a:buSzPts val="2100"/>
              <a:buNone/>
              <a:defRPr sz="2100">
                <a:solidFill>
                  <a:schemeClr val="lt1"/>
                </a:solidFill>
              </a:defRPr>
            </a:lvl2pPr>
            <a:lvl3pPr lvl="2" algn="ctr" rtl="0">
              <a:lnSpc>
                <a:spcPct val="100000"/>
              </a:lnSpc>
              <a:spcBef>
                <a:spcPts val="0"/>
              </a:spcBef>
              <a:spcAft>
                <a:spcPts val="0"/>
              </a:spcAft>
              <a:buClr>
                <a:schemeClr val="lt1"/>
              </a:buClr>
              <a:buSzPts val="2100"/>
              <a:buNone/>
              <a:defRPr sz="2100">
                <a:solidFill>
                  <a:schemeClr val="lt1"/>
                </a:solidFill>
              </a:defRPr>
            </a:lvl3pPr>
            <a:lvl4pPr lvl="3" algn="ctr" rtl="0">
              <a:lnSpc>
                <a:spcPct val="100000"/>
              </a:lnSpc>
              <a:spcBef>
                <a:spcPts val="0"/>
              </a:spcBef>
              <a:spcAft>
                <a:spcPts val="0"/>
              </a:spcAft>
              <a:buClr>
                <a:schemeClr val="lt1"/>
              </a:buClr>
              <a:buSzPts val="2100"/>
              <a:buNone/>
              <a:defRPr sz="2100">
                <a:solidFill>
                  <a:schemeClr val="lt1"/>
                </a:solidFill>
              </a:defRPr>
            </a:lvl4pPr>
            <a:lvl5pPr lvl="4" algn="ctr" rtl="0">
              <a:lnSpc>
                <a:spcPct val="100000"/>
              </a:lnSpc>
              <a:spcBef>
                <a:spcPts val="0"/>
              </a:spcBef>
              <a:spcAft>
                <a:spcPts val="0"/>
              </a:spcAft>
              <a:buClr>
                <a:schemeClr val="lt1"/>
              </a:buClr>
              <a:buSzPts val="2100"/>
              <a:buNone/>
              <a:defRPr sz="2100">
                <a:solidFill>
                  <a:schemeClr val="lt1"/>
                </a:solidFill>
              </a:defRPr>
            </a:lvl5pPr>
            <a:lvl6pPr lvl="5" algn="ctr" rtl="0">
              <a:lnSpc>
                <a:spcPct val="100000"/>
              </a:lnSpc>
              <a:spcBef>
                <a:spcPts val="0"/>
              </a:spcBef>
              <a:spcAft>
                <a:spcPts val="0"/>
              </a:spcAft>
              <a:buClr>
                <a:schemeClr val="lt1"/>
              </a:buClr>
              <a:buSzPts val="2100"/>
              <a:buNone/>
              <a:defRPr sz="2100">
                <a:solidFill>
                  <a:schemeClr val="lt1"/>
                </a:solidFill>
              </a:defRPr>
            </a:lvl6pPr>
            <a:lvl7pPr lvl="6" algn="ctr" rtl="0">
              <a:lnSpc>
                <a:spcPct val="100000"/>
              </a:lnSpc>
              <a:spcBef>
                <a:spcPts val="0"/>
              </a:spcBef>
              <a:spcAft>
                <a:spcPts val="0"/>
              </a:spcAft>
              <a:buClr>
                <a:schemeClr val="lt1"/>
              </a:buClr>
              <a:buSzPts val="2100"/>
              <a:buNone/>
              <a:defRPr sz="2100">
                <a:solidFill>
                  <a:schemeClr val="lt1"/>
                </a:solidFill>
              </a:defRPr>
            </a:lvl7pPr>
            <a:lvl8pPr lvl="7" algn="ctr" rtl="0">
              <a:lnSpc>
                <a:spcPct val="100000"/>
              </a:lnSpc>
              <a:spcBef>
                <a:spcPts val="0"/>
              </a:spcBef>
              <a:spcAft>
                <a:spcPts val="0"/>
              </a:spcAft>
              <a:buClr>
                <a:schemeClr val="lt1"/>
              </a:buClr>
              <a:buSzPts val="2100"/>
              <a:buNone/>
              <a:defRPr sz="2100">
                <a:solidFill>
                  <a:schemeClr val="lt1"/>
                </a:solidFill>
              </a:defRPr>
            </a:lvl8pPr>
            <a:lvl9pPr lvl="8" algn="ctr"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40" name="Google Shape;40;g2882644675c_0_5"/>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41"/>
        <p:cNvGrpSpPr/>
        <p:nvPr/>
      </p:nvGrpSpPr>
      <p:grpSpPr>
        <a:xfrm>
          <a:off x="0" y="0"/>
          <a:ext cx="0" cy="0"/>
          <a:chOff x="0" y="0"/>
          <a:chExt cx="0" cy="0"/>
        </a:xfrm>
      </p:grpSpPr>
      <p:sp>
        <p:nvSpPr>
          <p:cNvPr id="42" name="Google Shape;42;g2882644675c_0_33"/>
          <p:cNvSpPr/>
          <p:nvPr/>
        </p:nvSpPr>
        <p:spPr>
          <a:xfrm flipH="1">
            <a:off x="6342900" y="3079200"/>
            <a:ext cx="5849100" cy="3778800"/>
          </a:xfrm>
          <a:prstGeom prst="rtTriangle">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43" name="Google Shape;43;g2882644675c_0_33"/>
          <p:cNvGrpSpPr/>
          <p:nvPr/>
        </p:nvGrpSpPr>
        <p:grpSpPr>
          <a:xfrm>
            <a:off x="7458691" y="5281486"/>
            <a:ext cx="3880118" cy="1576482"/>
            <a:chOff x="6917201" y="0"/>
            <a:chExt cx="2227777" cy="863400"/>
          </a:xfrm>
        </p:grpSpPr>
        <p:sp>
          <p:nvSpPr>
            <p:cNvPr id="44" name="Google Shape;44;g2882644675c_0_33"/>
            <p:cNvSpPr/>
            <p:nvPr/>
          </p:nvSpPr>
          <p:spPr>
            <a:xfrm>
              <a:off x="7641677" y="0"/>
              <a:ext cx="1503300" cy="863400"/>
            </a:xfrm>
            <a:prstGeom prst="parallelogram">
              <a:avLst>
                <a:gd name="adj" fmla="val 158024"/>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45" name="Google Shape;45;g2882644675c_0_33"/>
            <p:cNvSpPr/>
            <p:nvPr/>
          </p:nvSpPr>
          <p:spPr>
            <a:xfrm>
              <a:off x="7279439" y="0"/>
              <a:ext cx="1503300" cy="863400"/>
            </a:xfrm>
            <a:prstGeom prst="parallelogram">
              <a:avLst>
                <a:gd name="adj" fmla="val 158024"/>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46" name="Google Shape;46;g2882644675c_0_33"/>
            <p:cNvSpPr/>
            <p:nvPr/>
          </p:nvSpPr>
          <p:spPr>
            <a:xfrm>
              <a:off x="6917201" y="0"/>
              <a:ext cx="1503300" cy="863400"/>
            </a:xfrm>
            <a:prstGeom prst="parallelogram">
              <a:avLst>
                <a:gd name="adj" fmla="val 158024"/>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47" name="Google Shape;47;g2882644675c_0_33"/>
          <p:cNvGrpSpPr/>
          <p:nvPr/>
        </p:nvGrpSpPr>
        <p:grpSpPr>
          <a:xfrm>
            <a:off x="265762" y="3"/>
            <a:ext cx="3727293" cy="1444382"/>
            <a:chOff x="6917201" y="0"/>
            <a:chExt cx="2227777" cy="863400"/>
          </a:xfrm>
        </p:grpSpPr>
        <p:sp>
          <p:nvSpPr>
            <p:cNvPr id="48" name="Google Shape;48;g2882644675c_0_33"/>
            <p:cNvSpPr/>
            <p:nvPr/>
          </p:nvSpPr>
          <p:spPr>
            <a:xfrm>
              <a:off x="7641677" y="0"/>
              <a:ext cx="1503300" cy="863400"/>
            </a:xfrm>
            <a:prstGeom prst="parallelogram">
              <a:avLst>
                <a:gd name="adj" fmla="val 158024"/>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49" name="Google Shape;49;g2882644675c_0_33"/>
            <p:cNvSpPr/>
            <p:nvPr/>
          </p:nvSpPr>
          <p:spPr>
            <a:xfrm>
              <a:off x="7279439" y="0"/>
              <a:ext cx="1503300" cy="863400"/>
            </a:xfrm>
            <a:prstGeom prst="parallelogram">
              <a:avLst>
                <a:gd name="adj" fmla="val 158024"/>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50" name="Google Shape;50;g2882644675c_0_33"/>
            <p:cNvSpPr/>
            <p:nvPr/>
          </p:nvSpPr>
          <p:spPr>
            <a:xfrm>
              <a:off x="6917201" y="0"/>
              <a:ext cx="1503300" cy="863400"/>
            </a:xfrm>
            <a:prstGeom prst="parallelogram">
              <a:avLst>
                <a:gd name="adj" fmla="val 158024"/>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51" name="Google Shape;51;g2882644675c_0_33"/>
          <p:cNvSpPr txBox="1">
            <a:spLocks noGrp="1"/>
          </p:cNvSpPr>
          <p:nvPr>
            <p:ph type="title"/>
          </p:nvPr>
        </p:nvSpPr>
        <p:spPr>
          <a:xfrm>
            <a:off x="2518245" y="2328133"/>
            <a:ext cx="7170000" cy="2194800"/>
          </a:xfrm>
          <a:prstGeom prst="rect">
            <a:avLst/>
          </a:prstGeom>
        </p:spPr>
        <p:txBody>
          <a:bodyPr spcFirstLastPara="1" wrap="square" lIns="121900" tIns="121900" rIns="121900" bIns="121900" anchor="ctr" anchorCtr="0">
            <a:normAutofit/>
          </a:bodyPr>
          <a:lstStyle>
            <a:lvl1pPr lvl="0" algn="ctr" rtl="0">
              <a:spcBef>
                <a:spcPts val="0"/>
              </a:spcBef>
              <a:spcAft>
                <a:spcPts val="0"/>
              </a:spcAft>
              <a:buClr>
                <a:schemeClr val="dk2"/>
              </a:buClr>
              <a:buSzPts val="4300"/>
              <a:buNone/>
              <a:defRPr sz="4300">
                <a:solidFill>
                  <a:schemeClr val="dk2"/>
                </a:solidFill>
              </a:defRPr>
            </a:lvl1pPr>
            <a:lvl2pPr lvl="1" algn="ctr" rtl="0">
              <a:spcBef>
                <a:spcPts val="0"/>
              </a:spcBef>
              <a:spcAft>
                <a:spcPts val="0"/>
              </a:spcAft>
              <a:buClr>
                <a:schemeClr val="dk2"/>
              </a:buClr>
              <a:buSzPts val="4300"/>
              <a:buNone/>
              <a:defRPr sz="4300">
                <a:solidFill>
                  <a:schemeClr val="dk2"/>
                </a:solidFill>
              </a:defRPr>
            </a:lvl2pPr>
            <a:lvl3pPr lvl="2" algn="ctr" rtl="0">
              <a:spcBef>
                <a:spcPts val="0"/>
              </a:spcBef>
              <a:spcAft>
                <a:spcPts val="0"/>
              </a:spcAft>
              <a:buClr>
                <a:schemeClr val="dk2"/>
              </a:buClr>
              <a:buSzPts val="4300"/>
              <a:buNone/>
              <a:defRPr sz="4300">
                <a:solidFill>
                  <a:schemeClr val="dk2"/>
                </a:solidFill>
              </a:defRPr>
            </a:lvl3pPr>
            <a:lvl4pPr lvl="3" algn="ctr" rtl="0">
              <a:spcBef>
                <a:spcPts val="0"/>
              </a:spcBef>
              <a:spcAft>
                <a:spcPts val="0"/>
              </a:spcAft>
              <a:buClr>
                <a:schemeClr val="dk2"/>
              </a:buClr>
              <a:buSzPts val="4300"/>
              <a:buNone/>
              <a:defRPr sz="4300">
                <a:solidFill>
                  <a:schemeClr val="dk2"/>
                </a:solidFill>
              </a:defRPr>
            </a:lvl4pPr>
            <a:lvl5pPr lvl="4" algn="ctr" rtl="0">
              <a:spcBef>
                <a:spcPts val="0"/>
              </a:spcBef>
              <a:spcAft>
                <a:spcPts val="0"/>
              </a:spcAft>
              <a:buClr>
                <a:schemeClr val="dk2"/>
              </a:buClr>
              <a:buSzPts val="4300"/>
              <a:buNone/>
              <a:defRPr sz="4300">
                <a:solidFill>
                  <a:schemeClr val="dk2"/>
                </a:solidFill>
              </a:defRPr>
            </a:lvl5pPr>
            <a:lvl6pPr lvl="5" algn="ctr" rtl="0">
              <a:spcBef>
                <a:spcPts val="0"/>
              </a:spcBef>
              <a:spcAft>
                <a:spcPts val="0"/>
              </a:spcAft>
              <a:buClr>
                <a:schemeClr val="dk2"/>
              </a:buClr>
              <a:buSzPts val="4300"/>
              <a:buNone/>
              <a:defRPr sz="4300">
                <a:solidFill>
                  <a:schemeClr val="dk2"/>
                </a:solidFill>
              </a:defRPr>
            </a:lvl6pPr>
            <a:lvl7pPr lvl="6" algn="ctr" rtl="0">
              <a:spcBef>
                <a:spcPts val="0"/>
              </a:spcBef>
              <a:spcAft>
                <a:spcPts val="0"/>
              </a:spcAft>
              <a:buClr>
                <a:schemeClr val="dk2"/>
              </a:buClr>
              <a:buSzPts val="4300"/>
              <a:buNone/>
              <a:defRPr sz="4300">
                <a:solidFill>
                  <a:schemeClr val="dk2"/>
                </a:solidFill>
              </a:defRPr>
            </a:lvl7pPr>
            <a:lvl8pPr lvl="7" algn="ctr" rtl="0">
              <a:spcBef>
                <a:spcPts val="0"/>
              </a:spcBef>
              <a:spcAft>
                <a:spcPts val="0"/>
              </a:spcAft>
              <a:buClr>
                <a:schemeClr val="dk2"/>
              </a:buClr>
              <a:buSzPts val="4300"/>
              <a:buNone/>
              <a:defRPr sz="4300">
                <a:solidFill>
                  <a:schemeClr val="dk2"/>
                </a:solidFill>
              </a:defRPr>
            </a:lvl8pPr>
            <a:lvl9pPr lvl="8" algn="ctr" rtl="0">
              <a:spcBef>
                <a:spcPts val="0"/>
              </a:spcBef>
              <a:spcAft>
                <a:spcPts val="0"/>
              </a:spcAft>
              <a:buClr>
                <a:schemeClr val="dk2"/>
              </a:buClr>
              <a:buSzPts val="4300"/>
              <a:buNone/>
              <a:defRPr sz="4300">
                <a:solidFill>
                  <a:schemeClr val="dk2"/>
                </a:solidFill>
              </a:defRPr>
            </a:lvl9pPr>
          </a:lstStyle>
          <a:p>
            <a:endParaRPr/>
          </a:p>
        </p:txBody>
      </p:sp>
      <p:sp>
        <p:nvSpPr>
          <p:cNvPr id="52" name="Google Shape;52;g2882644675c_0_33"/>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_AND_BODY">
    <p:spTree>
      <p:nvGrpSpPr>
        <p:cNvPr id="1" name="Shape 53"/>
        <p:cNvGrpSpPr/>
        <p:nvPr/>
      </p:nvGrpSpPr>
      <p:grpSpPr>
        <a:xfrm>
          <a:off x="0" y="0"/>
          <a:ext cx="0" cy="0"/>
          <a:chOff x="0" y="0"/>
          <a:chExt cx="0" cy="0"/>
        </a:xfrm>
      </p:grpSpPr>
      <p:sp>
        <p:nvSpPr>
          <p:cNvPr id="54" name="Google Shape;54;g2882644675c_0_45"/>
          <p:cNvSpPr/>
          <p:nvPr/>
        </p:nvSpPr>
        <p:spPr>
          <a:xfrm flipH="1">
            <a:off x="4776900" y="2067600"/>
            <a:ext cx="7415100" cy="47904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55" name="Google Shape;55;g2882644675c_0_45"/>
          <p:cNvSpPr/>
          <p:nvPr/>
        </p:nvSpPr>
        <p:spPr>
          <a:xfrm>
            <a:off x="41" y="3766000"/>
            <a:ext cx="9827100" cy="3092100"/>
          </a:xfrm>
          <a:prstGeom prst="rtTriangle">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56" name="Google Shape;56;g2882644675c_0_45"/>
          <p:cNvSpPr/>
          <p:nvPr/>
        </p:nvSpPr>
        <p:spPr>
          <a:xfrm>
            <a:off x="270967" y="275000"/>
            <a:ext cx="11649900" cy="63081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57" name="Google Shape;57;g2882644675c_0_45"/>
          <p:cNvSpPr txBox="1">
            <a:spLocks noGrp="1"/>
          </p:cNvSpPr>
          <p:nvPr>
            <p:ph type="title"/>
          </p:nvPr>
        </p:nvSpPr>
        <p:spPr>
          <a:xfrm>
            <a:off x="1092200" y="1127467"/>
            <a:ext cx="10007700" cy="1272900"/>
          </a:xfrm>
          <a:prstGeom prst="rect">
            <a:avLst/>
          </a:prstGeom>
        </p:spPr>
        <p:txBody>
          <a:bodyPr spcFirstLastPara="1" wrap="square" lIns="121900" tIns="121900" rIns="121900" bIns="121900" anchor="t" anchorCtr="0">
            <a:norm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58" name="Google Shape;58;g2882644675c_0_45"/>
          <p:cNvSpPr txBox="1">
            <a:spLocks noGrp="1"/>
          </p:cNvSpPr>
          <p:nvPr>
            <p:ph type="body" idx="1"/>
          </p:nvPr>
        </p:nvSpPr>
        <p:spPr>
          <a:xfrm>
            <a:off x="1092200" y="2654300"/>
            <a:ext cx="10007700" cy="3264000"/>
          </a:xfrm>
          <a:prstGeom prst="rect">
            <a:avLst/>
          </a:prstGeom>
        </p:spPr>
        <p:txBody>
          <a:bodyPr spcFirstLastPara="1" wrap="square" lIns="121900" tIns="121900" rIns="121900" bIns="121900" anchor="t" anchorCtr="0">
            <a:normAutofit/>
          </a:bodyPr>
          <a:lstStyle>
            <a:lvl1pPr marL="457200" lvl="0" indent="-336550" rtl="0">
              <a:spcBef>
                <a:spcPts val="0"/>
              </a:spcBef>
              <a:spcAft>
                <a:spcPts val="0"/>
              </a:spcAft>
              <a:buSzPts val="1700"/>
              <a:buChar char="●"/>
              <a:defRPr/>
            </a:lvl1pPr>
            <a:lvl2pPr marL="914400" lvl="1" indent="-323850" rtl="0">
              <a:spcBef>
                <a:spcPts val="0"/>
              </a:spcBef>
              <a:spcAft>
                <a:spcPts val="0"/>
              </a:spcAft>
              <a:buSzPts val="1500"/>
              <a:buChar char="○"/>
              <a:defRPr/>
            </a:lvl2pPr>
            <a:lvl3pPr marL="1371600" lvl="2" indent="-323850" rtl="0">
              <a:spcBef>
                <a:spcPts val="0"/>
              </a:spcBef>
              <a:spcAft>
                <a:spcPts val="0"/>
              </a:spcAft>
              <a:buSzPts val="1500"/>
              <a:buChar char="■"/>
              <a:defRPr/>
            </a:lvl3pPr>
            <a:lvl4pPr marL="1828800" lvl="3" indent="-323850" rtl="0">
              <a:spcBef>
                <a:spcPts val="0"/>
              </a:spcBef>
              <a:spcAft>
                <a:spcPts val="0"/>
              </a:spcAft>
              <a:buSzPts val="1500"/>
              <a:buChar char="●"/>
              <a:defRPr/>
            </a:lvl4pPr>
            <a:lvl5pPr marL="2286000" lvl="4" indent="-323850" rtl="0">
              <a:spcBef>
                <a:spcPts val="0"/>
              </a:spcBef>
              <a:spcAft>
                <a:spcPts val="0"/>
              </a:spcAft>
              <a:buSzPts val="1500"/>
              <a:buChar char="○"/>
              <a:defRPr/>
            </a:lvl5pPr>
            <a:lvl6pPr marL="2743200" lvl="5" indent="-323850" rtl="0">
              <a:spcBef>
                <a:spcPts val="0"/>
              </a:spcBef>
              <a:spcAft>
                <a:spcPts val="0"/>
              </a:spcAft>
              <a:buSzPts val="1500"/>
              <a:buChar char="■"/>
              <a:defRPr/>
            </a:lvl6pPr>
            <a:lvl7pPr marL="3200400" lvl="6" indent="-323850" rtl="0">
              <a:spcBef>
                <a:spcPts val="0"/>
              </a:spcBef>
              <a:spcAft>
                <a:spcPts val="0"/>
              </a:spcAft>
              <a:buSzPts val="1500"/>
              <a:buChar char="●"/>
              <a:defRPr/>
            </a:lvl7pPr>
            <a:lvl8pPr marL="3657600" lvl="7" indent="-323850" rtl="0">
              <a:spcBef>
                <a:spcPts val="0"/>
              </a:spcBef>
              <a:spcAft>
                <a:spcPts val="0"/>
              </a:spcAft>
              <a:buSzPts val="1500"/>
              <a:buChar char="○"/>
              <a:defRPr/>
            </a:lvl8pPr>
            <a:lvl9pPr marL="4114800" lvl="8" indent="-323850" rtl="0">
              <a:spcBef>
                <a:spcPts val="0"/>
              </a:spcBef>
              <a:spcAft>
                <a:spcPts val="0"/>
              </a:spcAft>
              <a:buSzPts val="1500"/>
              <a:buChar char="■"/>
              <a:defRPr/>
            </a:lvl9pPr>
          </a:lstStyle>
          <a:p>
            <a:endParaRPr/>
          </a:p>
        </p:txBody>
      </p:sp>
      <p:sp>
        <p:nvSpPr>
          <p:cNvPr id="59" name="Google Shape;59;g2882644675c_0_45"/>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_AND_TWO_COLUMNS">
    <p:spTree>
      <p:nvGrpSpPr>
        <p:cNvPr id="1" name="Shape 60"/>
        <p:cNvGrpSpPr/>
        <p:nvPr/>
      </p:nvGrpSpPr>
      <p:grpSpPr>
        <a:xfrm>
          <a:off x="0" y="0"/>
          <a:ext cx="0" cy="0"/>
          <a:chOff x="0" y="0"/>
          <a:chExt cx="0" cy="0"/>
        </a:xfrm>
      </p:grpSpPr>
      <p:sp>
        <p:nvSpPr>
          <p:cNvPr id="61" name="Google Shape;61;g2882644675c_0_52"/>
          <p:cNvSpPr/>
          <p:nvPr/>
        </p:nvSpPr>
        <p:spPr>
          <a:xfrm flipH="1">
            <a:off x="4776900" y="2067600"/>
            <a:ext cx="7415100" cy="47904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62" name="Google Shape;62;g2882644675c_0_52"/>
          <p:cNvSpPr/>
          <p:nvPr/>
        </p:nvSpPr>
        <p:spPr>
          <a:xfrm>
            <a:off x="41" y="3766000"/>
            <a:ext cx="9827100" cy="3092100"/>
          </a:xfrm>
          <a:prstGeom prst="rtTriangle">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63" name="Google Shape;63;g2882644675c_0_52"/>
          <p:cNvSpPr/>
          <p:nvPr/>
        </p:nvSpPr>
        <p:spPr>
          <a:xfrm>
            <a:off x="270967" y="275000"/>
            <a:ext cx="11649900" cy="63081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64" name="Google Shape;64;g2882644675c_0_52"/>
          <p:cNvSpPr txBox="1">
            <a:spLocks noGrp="1"/>
          </p:cNvSpPr>
          <p:nvPr>
            <p:ph type="title"/>
          </p:nvPr>
        </p:nvSpPr>
        <p:spPr>
          <a:xfrm>
            <a:off x="1092200" y="1127467"/>
            <a:ext cx="10007700" cy="1272900"/>
          </a:xfrm>
          <a:prstGeom prst="rect">
            <a:avLst/>
          </a:prstGeom>
        </p:spPr>
        <p:txBody>
          <a:bodyPr spcFirstLastPara="1" wrap="square" lIns="121900" tIns="121900" rIns="121900" bIns="121900" anchor="t" anchorCtr="0">
            <a:norm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65" name="Google Shape;65;g2882644675c_0_52"/>
          <p:cNvSpPr txBox="1">
            <a:spLocks noGrp="1"/>
          </p:cNvSpPr>
          <p:nvPr>
            <p:ph type="body" idx="1"/>
          </p:nvPr>
        </p:nvSpPr>
        <p:spPr>
          <a:xfrm>
            <a:off x="1092200" y="2654300"/>
            <a:ext cx="4914900" cy="3264000"/>
          </a:xfrm>
          <a:prstGeom prst="rect">
            <a:avLst/>
          </a:prstGeom>
        </p:spPr>
        <p:txBody>
          <a:bodyPr spcFirstLastPara="1" wrap="square" lIns="121900" tIns="121900" rIns="121900" bIns="121900" anchor="t" anchorCtr="0">
            <a:normAutofit/>
          </a:bodyPr>
          <a:lstStyle>
            <a:lvl1pPr marL="457200" lvl="0" indent="-336550" rtl="0">
              <a:spcBef>
                <a:spcPts val="0"/>
              </a:spcBef>
              <a:spcAft>
                <a:spcPts val="0"/>
              </a:spcAft>
              <a:buSzPts val="1700"/>
              <a:buChar char="●"/>
              <a:defRPr/>
            </a:lvl1pPr>
            <a:lvl2pPr marL="914400" lvl="1" indent="-323850" rtl="0">
              <a:spcBef>
                <a:spcPts val="0"/>
              </a:spcBef>
              <a:spcAft>
                <a:spcPts val="0"/>
              </a:spcAft>
              <a:buSzPts val="1500"/>
              <a:buChar char="○"/>
              <a:defRPr/>
            </a:lvl2pPr>
            <a:lvl3pPr marL="1371600" lvl="2" indent="-323850" rtl="0">
              <a:spcBef>
                <a:spcPts val="0"/>
              </a:spcBef>
              <a:spcAft>
                <a:spcPts val="0"/>
              </a:spcAft>
              <a:buSzPts val="1500"/>
              <a:buChar char="■"/>
              <a:defRPr/>
            </a:lvl3pPr>
            <a:lvl4pPr marL="1828800" lvl="3" indent="-323850" rtl="0">
              <a:spcBef>
                <a:spcPts val="0"/>
              </a:spcBef>
              <a:spcAft>
                <a:spcPts val="0"/>
              </a:spcAft>
              <a:buSzPts val="1500"/>
              <a:buChar char="●"/>
              <a:defRPr/>
            </a:lvl4pPr>
            <a:lvl5pPr marL="2286000" lvl="4" indent="-323850" rtl="0">
              <a:spcBef>
                <a:spcPts val="0"/>
              </a:spcBef>
              <a:spcAft>
                <a:spcPts val="0"/>
              </a:spcAft>
              <a:buSzPts val="1500"/>
              <a:buChar char="○"/>
              <a:defRPr/>
            </a:lvl5pPr>
            <a:lvl6pPr marL="2743200" lvl="5" indent="-323850" rtl="0">
              <a:spcBef>
                <a:spcPts val="0"/>
              </a:spcBef>
              <a:spcAft>
                <a:spcPts val="0"/>
              </a:spcAft>
              <a:buSzPts val="1500"/>
              <a:buChar char="■"/>
              <a:defRPr/>
            </a:lvl6pPr>
            <a:lvl7pPr marL="3200400" lvl="6" indent="-323850" rtl="0">
              <a:spcBef>
                <a:spcPts val="0"/>
              </a:spcBef>
              <a:spcAft>
                <a:spcPts val="0"/>
              </a:spcAft>
              <a:buSzPts val="1500"/>
              <a:buChar char="●"/>
              <a:defRPr/>
            </a:lvl7pPr>
            <a:lvl8pPr marL="3657600" lvl="7" indent="-323850" rtl="0">
              <a:spcBef>
                <a:spcPts val="0"/>
              </a:spcBef>
              <a:spcAft>
                <a:spcPts val="0"/>
              </a:spcAft>
              <a:buSzPts val="1500"/>
              <a:buChar char="○"/>
              <a:defRPr/>
            </a:lvl8pPr>
            <a:lvl9pPr marL="4114800" lvl="8" indent="-323850" rtl="0">
              <a:spcBef>
                <a:spcPts val="0"/>
              </a:spcBef>
              <a:spcAft>
                <a:spcPts val="0"/>
              </a:spcAft>
              <a:buSzPts val="1500"/>
              <a:buChar char="■"/>
              <a:defRPr/>
            </a:lvl9pPr>
          </a:lstStyle>
          <a:p>
            <a:endParaRPr/>
          </a:p>
        </p:txBody>
      </p:sp>
      <p:sp>
        <p:nvSpPr>
          <p:cNvPr id="66" name="Google Shape;66;g2882644675c_0_52"/>
          <p:cNvSpPr txBox="1">
            <a:spLocks noGrp="1"/>
          </p:cNvSpPr>
          <p:nvPr>
            <p:ph type="body" idx="2"/>
          </p:nvPr>
        </p:nvSpPr>
        <p:spPr>
          <a:xfrm>
            <a:off x="6184900" y="2654300"/>
            <a:ext cx="4914900" cy="3264000"/>
          </a:xfrm>
          <a:prstGeom prst="rect">
            <a:avLst/>
          </a:prstGeom>
        </p:spPr>
        <p:txBody>
          <a:bodyPr spcFirstLastPara="1" wrap="square" lIns="121900" tIns="121900" rIns="121900" bIns="121900" anchor="t" anchorCtr="0">
            <a:normAutofit/>
          </a:bodyPr>
          <a:lstStyle>
            <a:lvl1pPr marL="457200" lvl="0" indent="-336550" rtl="0">
              <a:spcBef>
                <a:spcPts val="0"/>
              </a:spcBef>
              <a:spcAft>
                <a:spcPts val="0"/>
              </a:spcAft>
              <a:buSzPts val="1700"/>
              <a:buChar char="●"/>
              <a:defRPr/>
            </a:lvl1pPr>
            <a:lvl2pPr marL="914400" lvl="1" indent="-323850" rtl="0">
              <a:spcBef>
                <a:spcPts val="0"/>
              </a:spcBef>
              <a:spcAft>
                <a:spcPts val="0"/>
              </a:spcAft>
              <a:buSzPts val="1500"/>
              <a:buChar char="○"/>
              <a:defRPr/>
            </a:lvl2pPr>
            <a:lvl3pPr marL="1371600" lvl="2" indent="-323850" rtl="0">
              <a:spcBef>
                <a:spcPts val="0"/>
              </a:spcBef>
              <a:spcAft>
                <a:spcPts val="0"/>
              </a:spcAft>
              <a:buSzPts val="1500"/>
              <a:buChar char="■"/>
              <a:defRPr/>
            </a:lvl3pPr>
            <a:lvl4pPr marL="1828800" lvl="3" indent="-323850" rtl="0">
              <a:spcBef>
                <a:spcPts val="0"/>
              </a:spcBef>
              <a:spcAft>
                <a:spcPts val="0"/>
              </a:spcAft>
              <a:buSzPts val="1500"/>
              <a:buChar char="●"/>
              <a:defRPr/>
            </a:lvl4pPr>
            <a:lvl5pPr marL="2286000" lvl="4" indent="-323850" rtl="0">
              <a:spcBef>
                <a:spcPts val="0"/>
              </a:spcBef>
              <a:spcAft>
                <a:spcPts val="0"/>
              </a:spcAft>
              <a:buSzPts val="1500"/>
              <a:buChar char="○"/>
              <a:defRPr/>
            </a:lvl5pPr>
            <a:lvl6pPr marL="2743200" lvl="5" indent="-323850" rtl="0">
              <a:spcBef>
                <a:spcPts val="0"/>
              </a:spcBef>
              <a:spcAft>
                <a:spcPts val="0"/>
              </a:spcAft>
              <a:buSzPts val="1500"/>
              <a:buChar char="■"/>
              <a:defRPr/>
            </a:lvl6pPr>
            <a:lvl7pPr marL="3200400" lvl="6" indent="-323850" rtl="0">
              <a:spcBef>
                <a:spcPts val="0"/>
              </a:spcBef>
              <a:spcAft>
                <a:spcPts val="0"/>
              </a:spcAft>
              <a:buSzPts val="1500"/>
              <a:buChar char="●"/>
              <a:defRPr/>
            </a:lvl7pPr>
            <a:lvl8pPr marL="3657600" lvl="7" indent="-323850" rtl="0">
              <a:spcBef>
                <a:spcPts val="0"/>
              </a:spcBef>
              <a:spcAft>
                <a:spcPts val="0"/>
              </a:spcAft>
              <a:buSzPts val="1500"/>
              <a:buChar char="○"/>
              <a:defRPr/>
            </a:lvl8pPr>
            <a:lvl9pPr marL="4114800" lvl="8" indent="-323850" rtl="0">
              <a:spcBef>
                <a:spcPts val="0"/>
              </a:spcBef>
              <a:spcAft>
                <a:spcPts val="0"/>
              </a:spcAft>
              <a:buSzPts val="1500"/>
              <a:buChar char="■"/>
              <a:defRPr/>
            </a:lvl9pPr>
          </a:lstStyle>
          <a:p>
            <a:endParaRPr/>
          </a:p>
        </p:txBody>
      </p:sp>
      <p:sp>
        <p:nvSpPr>
          <p:cNvPr id="67" name="Google Shape;67;g2882644675c_0_52"/>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68"/>
        <p:cNvGrpSpPr/>
        <p:nvPr/>
      </p:nvGrpSpPr>
      <p:grpSpPr>
        <a:xfrm>
          <a:off x="0" y="0"/>
          <a:ext cx="0" cy="0"/>
          <a:chOff x="0" y="0"/>
          <a:chExt cx="0" cy="0"/>
        </a:xfrm>
      </p:grpSpPr>
      <p:sp>
        <p:nvSpPr>
          <p:cNvPr id="69" name="Google Shape;69;g2882644675c_0_60"/>
          <p:cNvSpPr/>
          <p:nvPr/>
        </p:nvSpPr>
        <p:spPr>
          <a:xfrm flipH="1">
            <a:off x="4776900" y="2067600"/>
            <a:ext cx="7415100" cy="47904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70" name="Google Shape;70;g2882644675c_0_60"/>
          <p:cNvSpPr/>
          <p:nvPr/>
        </p:nvSpPr>
        <p:spPr>
          <a:xfrm>
            <a:off x="41" y="3766000"/>
            <a:ext cx="9827100" cy="3092100"/>
          </a:xfrm>
          <a:prstGeom prst="rtTriangle">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71" name="Google Shape;71;g2882644675c_0_60"/>
          <p:cNvSpPr/>
          <p:nvPr/>
        </p:nvSpPr>
        <p:spPr>
          <a:xfrm>
            <a:off x="270967" y="275000"/>
            <a:ext cx="11649900" cy="63081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72" name="Google Shape;72;g2882644675c_0_60"/>
          <p:cNvSpPr txBox="1">
            <a:spLocks noGrp="1"/>
          </p:cNvSpPr>
          <p:nvPr>
            <p:ph type="title"/>
          </p:nvPr>
        </p:nvSpPr>
        <p:spPr>
          <a:xfrm>
            <a:off x="1092200" y="1127467"/>
            <a:ext cx="10007700" cy="1272900"/>
          </a:xfrm>
          <a:prstGeom prst="rect">
            <a:avLst/>
          </a:prstGeom>
        </p:spPr>
        <p:txBody>
          <a:bodyPr spcFirstLastPara="1" wrap="square" lIns="121900" tIns="121900" rIns="121900" bIns="121900" anchor="t" anchorCtr="0">
            <a:norm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3" name="Google Shape;73;g2882644675c_0_60"/>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_COLUMN_TEXT">
    <p:spTree>
      <p:nvGrpSpPr>
        <p:cNvPr id="1" name="Shape 74"/>
        <p:cNvGrpSpPr/>
        <p:nvPr/>
      </p:nvGrpSpPr>
      <p:grpSpPr>
        <a:xfrm>
          <a:off x="0" y="0"/>
          <a:ext cx="0" cy="0"/>
          <a:chOff x="0" y="0"/>
          <a:chExt cx="0" cy="0"/>
        </a:xfrm>
      </p:grpSpPr>
      <p:sp>
        <p:nvSpPr>
          <p:cNvPr id="75" name="Google Shape;75;g2882644675c_0_66"/>
          <p:cNvSpPr/>
          <p:nvPr/>
        </p:nvSpPr>
        <p:spPr>
          <a:xfrm flipH="1">
            <a:off x="4776900" y="2067600"/>
            <a:ext cx="7415100" cy="47904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76" name="Google Shape;76;g2882644675c_0_66"/>
          <p:cNvSpPr/>
          <p:nvPr/>
        </p:nvSpPr>
        <p:spPr>
          <a:xfrm>
            <a:off x="41" y="3766000"/>
            <a:ext cx="9827100" cy="3092100"/>
          </a:xfrm>
          <a:prstGeom prst="rtTriangle">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77" name="Google Shape;77;g2882644675c_0_66"/>
          <p:cNvSpPr/>
          <p:nvPr/>
        </p:nvSpPr>
        <p:spPr>
          <a:xfrm>
            <a:off x="270967" y="275000"/>
            <a:ext cx="11649900" cy="63081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78" name="Google Shape;78;g2882644675c_0_66"/>
          <p:cNvSpPr txBox="1">
            <a:spLocks noGrp="1"/>
          </p:cNvSpPr>
          <p:nvPr>
            <p:ph type="title"/>
          </p:nvPr>
        </p:nvSpPr>
        <p:spPr>
          <a:xfrm>
            <a:off x="1092200" y="1127467"/>
            <a:ext cx="4945500" cy="1844100"/>
          </a:xfrm>
          <a:prstGeom prst="rect">
            <a:avLst/>
          </a:prstGeom>
        </p:spPr>
        <p:txBody>
          <a:bodyPr spcFirstLastPara="1" wrap="square" lIns="121900" tIns="121900" rIns="121900" bIns="121900" anchor="t" anchorCtr="0">
            <a:norm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79" name="Google Shape;79;g2882644675c_0_66"/>
          <p:cNvSpPr txBox="1">
            <a:spLocks noGrp="1"/>
          </p:cNvSpPr>
          <p:nvPr>
            <p:ph type="body" idx="1"/>
          </p:nvPr>
        </p:nvSpPr>
        <p:spPr>
          <a:xfrm>
            <a:off x="1107600" y="3092067"/>
            <a:ext cx="4945500" cy="2826300"/>
          </a:xfrm>
          <a:prstGeom prst="rect">
            <a:avLst/>
          </a:prstGeom>
        </p:spPr>
        <p:txBody>
          <a:bodyPr spcFirstLastPara="1" wrap="square" lIns="121900" tIns="121900" rIns="121900" bIns="121900" anchor="t" anchorCtr="0">
            <a:normAutofit/>
          </a:bodyPr>
          <a:lstStyle>
            <a:lvl1pPr marL="457200" lvl="0" indent="-336550" rtl="0">
              <a:spcBef>
                <a:spcPts val="0"/>
              </a:spcBef>
              <a:spcAft>
                <a:spcPts val="0"/>
              </a:spcAft>
              <a:buSzPts val="1700"/>
              <a:buChar char="●"/>
              <a:defRPr/>
            </a:lvl1pPr>
            <a:lvl2pPr marL="914400" lvl="1" indent="-323850" rtl="0">
              <a:spcBef>
                <a:spcPts val="0"/>
              </a:spcBef>
              <a:spcAft>
                <a:spcPts val="0"/>
              </a:spcAft>
              <a:buSzPts val="1500"/>
              <a:buChar char="○"/>
              <a:defRPr/>
            </a:lvl2pPr>
            <a:lvl3pPr marL="1371600" lvl="2" indent="-323850" rtl="0">
              <a:spcBef>
                <a:spcPts val="0"/>
              </a:spcBef>
              <a:spcAft>
                <a:spcPts val="0"/>
              </a:spcAft>
              <a:buSzPts val="1500"/>
              <a:buChar char="■"/>
              <a:defRPr/>
            </a:lvl3pPr>
            <a:lvl4pPr marL="1828800" lvl="3" indent="-323850" rtl="0">
              <a:spcBef>
                <a:spcPts val="0"/>
              </a:spcBef>
              <a:spcAft>
                <a:spcPts val="0"/>
              </a:spcAft>
              <a:buSzPts val="1500"/>
              <a:buChar char="●"/>
              <a:defRPr/>
            </a:lvl4pPr>
            <a:lvl5pPr marL="2286000" lvl="4" indent="-323850" rtl="0">
              <a:spcBef>
                <a:spcPts val="0"/>
              </a:spcBef>
              <a:spcAft>
                <a:spcPts val="0"/>
              </a:spcAft>
              <a:buSzPts val="1500"/>
              <a:buChar char="○"/>
              <a:defRPr/>
            </a:lvl5pPr>
            <a:lvl6pPr marL="2743200" lvl="5" indent="-323850" rtl="0">
              <a:spcBef>
                <a:spcPts val="0"/>
              </a:spcBef>
              <a:spcAft>
                <a:spcPts val="0"/>
              </a:spcAft>
              <a:buSzPts val="1500"/>
              <a:buChar char="■"/>
              <a:defRPr/>
            </a:lvl6pPr>
            <a:lvl7pPr marL="3200400" lvl="6" indent="-323850" rtl="0">
              <a:spcBef>
                <a:spcPts val="0"/>
              </a:spcBef>
              <a:spcAft>
                <a:spcPts val="0"/>
              </a:spcAft>
              <a:buSzPts val="1500"/>
              <a:buChar char="●"/>
              <a:defRPr/>
            </a:lvl7pPr>
            <a:lvl8pPr marL="3657600" lvl="7" indent="-323850" rtl="0">
              <a:spcBef>
                <a:spcPts val="0"/>
              </a:spcBef>
              <a:spcAft>
                <a:spcPts val="0"/>
              </a:spcAft>
              <a:buSzPts val="1500"/>
              <a:buChar char="○"/>
              <a:defRPr/>
            </a:lvl8pPr>
            <a:lvl9pPr marL="4114800" lvl="8" indent="-323850" rtl="0">
              <a:spcBef>
                <a:spcPts val="0"/>
              </a:spcBef>
              <a:spcAft>
                <a:spcPts val="0"/>
              </a:spcAft>
              <a:buSzPts val="1500"/>
              <a:buChar char="■"/>
              <a:defRPr/>
            </a:lvl9pPr>
          </a:lstStyle>
          <a:p>
            <a:endParaRPr/>
          </a:p>
        </p:txBody>
      </p:sp>
      <p:sp>
        <p:nvSpPr>
          <p:cNvPr id="80" name="Google Shape;80;g2882644675c_0_66"/>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_POINT">
    <p:spTree>
      <p:nvGrpSpPr>
        <p:cNvPr id="1" name="Shape 81"/>
        <p:cNvGrpSpPr/>
        <p:nvPr/>
      </p:nvGrpSpPr>
      <p:grpSpPr>
        <a:xfrm>
          <a:off x="0" y="0"/>
          <a:ext cx="0" cy="0"/>
          <a:chOff x="0" y="0"/>
          <a:chExt cx="0" cy="0"/>
        </a:xfrm>
      </p:grpSpPr>
      <p:sp>
        <p:nvSpPr>
          <p:cNvPr id="82" name="Google Shape;82;g2882644675c_0_73"/>
          <p:cNvSpPr/>
          <p:nvPr/>
        </p:nvSpPr>
        <p:spPr>
          <a:xfrm>
            <a:off x="0" y="3764192"/>
            <a:ext cx="9825600" cy="3089100"/>
          </a:xfrm>
          <a:prstGeom prst="rtTriangle">
            <a:avLst/>
          </a:prstGeom>
          <a:solidFill>
            <a:schemeClr val="accent6"/>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83" name="Google Shape;83;g2882644675c_0_73"/>
          <p:cNvSpPr/>
          <p:nvPr/>
        </p:nvSpPr>
        <p:spPr>
          <a:xfrm flipH="1">
            <a:off x="4777714" y="2072150"/>
            <a:ext cx="7413900" cy="47859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84" name="Google Shape;84;g2882644675c_0_73"/>
          <p:cNvGrpSpPr/>
          <p:nvPr/>
        </p:nvGrpSpPr>
        <p:grpSpPr>
          <a:xfrm>
            <a:off x="341189" y="-11"/>
            <a:ext cx="3001758" cy="1391229"/>
            <a:chOff x="3961956" y="4383950"/>
            <a:chExt cx="1160548" cy="548700"/>
          </a:xfrm>
        </p:grpSpPr>
        <p:sp>
          <p:nvSpPr>
            <p:cNvPr id="85" name="Google Shape;85;g2882644675c_0_73"/>
            <p:cNvSpPr/>
            <p:nvPr/>
          </p:nvSpPr>
          <p:spPr>
            <a:xfrm>
              <a:off x="4224904" y="4383950"/>
              <a:ext cx="897600" cy="548700"/>
            </a:xfrm>
            <a:prstGeom prst="parallelogram">
              <a:avLst>
                <a:gd name="adj" fmla="val 153193"/>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86" name="Google Shape;86;g2882644675c_0_73"/>
            <p:cNvSpPr/>
            <p:nvPr/>
          </p:nvSpPr>
          <p:spPr>
            <a:xfrm>
              <a:off x="4093430" y="4383950"/>
              <a:ext cx="897600" cy="548700"/>
            </a:xfrm>
            <a:prstGeom prst="parallelogram">
              <a:avLst>
                <a:gd name="adj" fmla="val 153193"/>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87" name="Google Shape;87;g2882644675c_0_73"/>
            <p:cNvSpPr/>
            <p:nvPr/>
          </p:nvSpPr>
          <p:spPr>
            <a:xfrm>
              <a:off x="3961956" y="4383950"/>
              <a:ext cx="897600" cy="548700"/>
            </a:xfrm>
            <a:prstGeom prst="parallelogram">
              <a:avLst>
                <a:gd name="adj" fmla="val 153193"/>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88" name="Google Shape;88;g2882644675c_0_73"/>
          <p:cNvSpPr/>
          <p:nvPr/>
        </p:nvSpPr>
        <p:spPr>
          <a:xfrm>
            <a:off x="270967" y="275000"/>
            <a:ext cx="11649900" cy="63081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89" name="Google Shape;89;g2882644675c_0_73"/>
          <p:cNvGrpSpPr/>
          <p:nvPr/>
        </p:nvGrpSpPr>
        <p:grpSpPr>
          <a:xfrm>
            <a:off x="46579" y="6029501"/>
            <a:ext cx="2124408" cy="822734"/>
            <a:chOff x="6917201" y="0"/>
            <a:chExt cx="2227777" cy="863400"/>
          </a:xfrm>
        </p:grpSpPr>
        <p:sp>
          <p:nvSpPr>
            <p:cNvPr id="90" name="Google Shape;90;g2882644675c_0_73"/>
            <p:cNvSpPr/>
            <p:nvPr/>
          </p:nvSpPr>
          <p:spPr>
            <a:xfrm>
              <a:off x="7641677" y="0"/>
              <a:ext cx="1503300" cy="863400"/>
            </a:xfrm>
            <a:prstGeom prst="parallelogram">
              <a:avLst>
                <a:gd name="adj" fmla="val 158024"/>
              </a:avLst>
            </a:prstGeom>
            <a:solidFill>
              <a:schemeClr val="accent6"/>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91" name="Google Shape;91;g2882644675c_0_73"/>
            <p:cNvSpPr/>
            <p:nvPr/>
          </p:nvSpPr>
          <p:spPr>
            <a:xfrm>
              <a:off x="7279439" y="0"/>
              <a:ext cx="1503300" cy="863400"/>
            </a:xfrm>
            <a:prstGeom prst="parallelogram">
              <a:avLst>
                <a:gd name="adj" fmla="val 158024"/>
              </a:avLst>
            </a:prstGeom>
            <a:solidFill>
              <a:schemeClr val="accent6"/>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92" name="Google Shape;92;g2882644675c_0_73"/>
            <p:cNvSpPr/>
            <p:nvPr/>
          </p:nvSpPr>
          <p:spPr>
            <a:xfrm>
              <a:off x="6917201" y="0"/>
              <a:ext cx="1503300" cy="863400"/>
            </a:xfrm>
            <a:prstGeom prst="parallelogram">
              <a:avLst>
                <a:gd name="adj" fmla="val 158024"/>
              </a:avLst>
            </a:prstGeom>
            <a:solidFill>
              <a:schemeClr val="accent6"/>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93" name="Google Shape;93;g2882644675c_0_73"/>
          <p:cNvGrpSpPr/>
          <p:nvPr/>
        </p:nvGrpSpPr>
        <p:grpSpPr>
          <a:xfrm>
            <a:off x="7848470" y="1657"/>
            <a:ext cx="4343273" cy="1681990"/>
            <a:chOff x="6917201" y="0"/>
            <a:chExt cx="2227777" cy="863400"/>
          </a:xfrm>
        </p:grpSpPr>
        <p:sp>
          <p:nvSpPr>
            <p:cNvPr id="94" name="Google Shape;94;g2882644675c_0_73"/>
            <p:cNvSpPr/>
            <p:nvPr/>
          </p:nvSpPr>
          <p:spPr>
            <a:xfrm>
              <a:off x="7641677" y="0"/>
              <a:ext cx="1503300" cy="863400"/>
            </a:xfrm>
            <a:prstGeom prst="parallelogram">
              <a:avLst>
                <a:gd name="adj" fmla="val 158024"/>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95" name="Google Shape;95;g2882644675c_0_73"/>
            <p:cNvSpPr/>
            <p:nvPr/>
          </p:nvSpPr>
          <p:spPr>
            <a:xfrm>
              <a:off x="7279439" y="0"/>
              <a:ext cx="1503300" cy="863400"/>
            </a:xfrm>
            <a:prstGeom prst="parallelogram">
              <a:avLst>
                <a:gd name="adj" fmla="val 158024"/>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96" name="Google Shape;96;g2882644675c_0_73"/>
            <p:cNvSpPr/>
            <p:nvPr/>
          </p:nvSpPr>
          <p:spPr>
            <a:xfrm>
              <a:off x="6917201" y="0"/>
              <a:ext cx="1503300" cy="863400"/>
            </a:xfrm>
            <a:prstGeom prst="parallelogram">
              <a:avLst>
                <a:gd name="adj" fmla="val 158024"/>
              </a:avLst>
            </a:prstGeom>
            <a:solidFill>
              <a:schemeClr val="accent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97" name="Google Shape;97;g2882644675c_0_73"/>
          <p:cNvSpPr txBox="1">
            <a:spLocks noGrp="1"/>
          </p:cNvSpPr>
          <p:nvPr>
            <p:ph type="title"/>
          </p:nvPr>
        </p:nvSpPr>
        <p:spPr>
          <a:xfrm>
            <a:off x="1858572" y="1734861"/>
            <a:ext cx="8489100" cy="3385500"/>
          </a:xfrm>
          <a:prstGeom prst="rect">
            <a:avLst/>
          </a:prstGeom>
        </p:spPr>
        <p:txBody>
          <a:bodyPr spcFirstLastPara="1" wrap="square" lIns="121900" tIns="121900" rIns="121900" bIns="121900" anchor="ctr" anchorCtr="0">
            <a:normAutofit/>
          </a:bodyPr>
          <a:lstStyle>
            <a:lvl1pPr lvl="0" algn="ctr" rtl="0">
              <a:spcBef>
                <a:spcPts val="0"/>
              </a:spcBef>
              <a:spcAft>
                <a:spcPts val="0"/>
              </a:spcAft>
              <a:buSzPts val="4300"/>
              <a:buNone/>
              <a:defRPr sz="4300"/>
            </a:lvl1pPr>
            <a:lvl2pPr lvl="1" algn="ctr" rtl="0">
              <a:spcBef>
                <a:spcPts val="0"/>
              </a:spcBef>
              <a:spcAft>
                <a:spcPts val="0"/>
              </a:spcAft>
              <a:buSzPts val="4300"/>
              <a:buNone/>
              <a:defRPr sz="4300"/>
            </a:lvl2pPr>
            <a:lvl3pPr lvl="2" algn="ctr" rtl="0">
              <a:spcBef>
                <a:spcPts val="0"/>
              </a:spcBef>
              <a:spcAft>
                <a:spcPts val="0"/>
              </a:spcAft>
              <a:buSzPts val="4300"/>
              <a:buNone/>
              <a:defRPr sz="4300"/>
            </a:lvl3pPr>
            <a:lvl4pPr lvl="3" algn="ctr" rtl="0">
              <a:spcBef>
                <a:spcPts val="0"/>
              </a:spcBef>
              <a:spcAft>
                <a:spcPts val="0"/>
              </a:spcAft>
              <a:buSzPts val="4300"/>
              <a:buNone/>
              <a:defRPr sz="4300"/>
            </a:lvl4pPr>
            <a:lvl5pPr lvl="4" algn="ctr" rtl="0">
              <a:spcBef>
                <a:spcPts val="0"/>
              </a:spcBef>
              <a:spcAft>
                <a:spcPts val="0"/>
              </a:spcAft>
              <a:buSzPts val="4300"/>
              <a:buNone/>
              <a:defRPr sz="4300"/>
            </a:lvl5pPr>
            <a:lvl6pPr lvl="5" algn="ctr" rtl="0">
              <a:spcBef>
                <a:spcPts val="0"/>
              </a:spcBef>
              <a:spcAft>
                <a:spcPts val="0"/>
              </a:spcAft>
              <a:buSzPts val="4300"/>
              <a:buNone/>
              <a:defRPr sz="4300"/>
            </a:lvl6pPr>
            <a:lvl7pPr lvl="6" algn="ctr" rtl="0">
              <a:spcBef>
                <a:spcPts val="0"/>
              </a:spcBef>
              <a:spcAft>
                <a:spcPts val="0"/>
              </a:spcAft>
              <a:buSzPts val="4300"/>
              <a:buNone/>
              <a:defRPr sz="4300"/>
            </a:lvl7pPr>
            <a:lvl8pPr lvl="7" algn="ctr" rtl="0">
              <a:spcBef>
                <a:spcPts val="0"/>
              </a:spcBef>
              <a:spcAft>
                <a:spcPts val="0"/>
              </a:spcAft>
              <a:buSzPts val="4300"/>
              <a:buNone/>
              <a:defRPr sz="4300"/>
            </a:lvl8pPr>
            <a:lvl9pPr lvl="8" algn="ctr" rtl="0">
              <a:spcBef>
                <a:spcPts val="0"/>
              </a:spcBef>
              <a:spcAft>
                <a:spcPts val="0"/>
              </a:spcAft>
              <a:buSzPts val="4300"/>
              <a:buNone/>
              <a:defRPr sz="4300"/>
            </a:lvl9pPr>
          </a:lstStyle>
          <a:p>
            <a:endParaRPr/>
          </a:p>
        </p:txBody>
      </p:sp>
      <p:sp>
        <p:nvSpPr>
          <p:cNvPr id="98" name="Google Shape;98;g2882644675c_0_73"/>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_TITLE_AND_DESCRIPTION">
    <p:spTree>
      <p:nvGrpSpPr>
        <p:cNvPr id="1" name="Shape 99"/>
        <p:cNvGrpSpPr/>
        <p:nvPr/>
      </p:nvGrpSpPr>
      <p:grpSpPr>
        <a:xfrm>
          <a:off x="0" y="0"/>
          <a:ext cx="0" cy="0"/>
          <a:chOff x="0" y="0"/>
          <a:chExt cx="0" cy="0"/>
        </a:xfrm>
      </p:grpSpPr>
      <p:sp>
        <p:nvSpPr>
          <p:cNvPr id="100" name="Google Shape;100;g2882644675c_0_91"/>
          <p:cNvSpPr/>
          <p:nvPr/>
        </p:nvSpPr>
        <p:spPr>
          <a:xfrm flipH="1">
            <a:off x="4776900" y="2067600"/>
            <a:ext cx="7415100" cy="47904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01" name="Google Shape;101;g2882644675c_0_91"/>
          <p:cNvSpPr/>
          <p:nvPr/>
        </p:nvSpPr>
        <p:spPr>
          <a:xfrm>
            <a:off x="41" y="3766000"/>
            <a:ext cx="9827100" cy="3092100"/>
          </a:xfrm>
          <a:prstGeom prst="rtTriangle">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02" name="Google Shape;102;g2882644675c_0_91"/>
          <p:cNvSpPr/>
          <p:nvPr/>
        </p:nvSpPr>
        <p:spPr>
          <a:xfrm>
            <a:off x="270967" y="275000"/>
            <a:ext cx="11649900" cy="63081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03" name="Google Shape;103;g2882644675c_0_91"/>
          <p:cNvSpPr txBox="1">
            <a:spLocks noGrp="1"/>
          </p:cNvSpPr>
          <p:nvPr>
            <p:ph type="title"/>
          </p:nvPr>
        </p:nvSpPr>
        <p:spPr>
          <a:xfrm>
            <a:off x="1092200" y="1127467"/>
            <a:ext cx="8565600" cy="939900"/>
          </a:xfrm>
          <a:prstGeom prst="rect">
            <a:avLst/>
          </a:prstGeom>
        </p:spPr>
        <p:txBody>
          <a:bodyPr spcFirstLastPara="1" wrap="square" lIns="121900" tIns="121900" rIns="121900" bIns="121900" anchor="t" anchorCtr="0">
            <a:norm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a:endParaRPr/>
          </a:p>
        </p:txBody>
      </p:sp>
      <p:sp>
        <p:nvSpPr>
          <p:cNvPr id="104" name="Google Shape;104;g2882644675c_0_91"/>
          <p:cNvSpPr txBox="1">
            <a:spLocks noGrp="1"/>
          </p:cNvSpPr>
          <p:nvPr>
            <p:ph type="subTitle" idx="1"/>
          </p:nvPr>
        </p:nvSpPr>
        <p:spPr>
          <a:xfrm>
            <a:off x="1092200" y="2067600"/>
            <a:ext cx="7813200" cy="524700"/>
          </a:xfrm>
          <a:prstGeom prst="rect">
            <a:avLst/>
          </a:prstGeom>
        </p:spPr>
        <p:txBody>
          <a:bodyPr spcFirstLastPara="1" wrap="square" lIns="121900" tIns="121900" rIns="121900" bIns="121900" anchor="t" anchorCtr="0">
            <a:normAutofit/>
          </a:bodyPr>
          <a:lstStyle>
            <a:lvl1pPr lvl="0" rtl="0">
              <a:lnSpc>
                <a:spcPct val="100000"/>
              </a:lnSpc>
              <a:spcBef>
                <a:spcPts val="0"/>
              </a:spcBef>
              <a:spcAft>
                <a:spcPts val="0"/>
              </a:spcAft>
              <a:buClr>
                <a:schemeClr val="lt1"/>
              </a:buClr>
              <a:buSzPts val="2100"/>
              <a:buNone/>
              <a:defRPr sz="2100">
                <a:solidFill>
                  <a:schemeClr val="lt1"/>
                </a:solidFill>
              </a:defRPr>
            </a:lvl1pPr>
            <a:lvl2pPr lvl="1" rtl="0">
              <a:lnSpc>
                <a:spcPct val="100000"/>
              </a:lnSpc>
              <a:spcBef>
                <a:spcPts val="0"/>
              </a:spcBef>
              <a:spcAft>
                <a:spcPts val="0"/>
              </a:spcAft>
              <a:buClr>
                <a:schemeClr val="lt1"/>
              </a:buClr>
              <a:buSzPts val="2100"/>
              <a:buNone/>
              <a:defRPr sz="2100">
                <a:solidFill>
                  <a:schemeClr val="lt1"/>
                </a:solidFill>
              </a:defRPr>
            </a:lvl2pPr>
            <a:lvl3pPr lvl="2" rtl="0">
              <a:lnSpc>
                <a:spcPct val="100000"/>
              </a:lnSpc>
              <a:spcBef>
                <a:spcPts val="0"/>
              </a:spcBef>
              <a:spcAft>
                <a:spcPts val="0"/>
              </a:spcAft>
              <a:buClr>
                <a:schemeClr val="lt1"/>
              </a:buClr>
              <a:buSzPts val="2100"/>
              <a:buNone/>
              <a:defRPr sz="2100">
                <a:solidFill>
                  <a:schemeClr val="lt1"/>
                </a:solidFill>
              </a:defRPr>
            </a:lvl3pPr>
            <a:lvl4pPr lvl="3" rtl="0">
              <a:lnSpc>
                <a:spcPct val="100000"/>
              </a:lnSpc>
              <a:spcBef>
                <a:spcPts val="0"/>
              </a:spcBef>
              <a:spcAft>
                <a:spcPts val="0"/>
              </a:spcAft>
              <a:buClr>
                <a:schemeClr val="lt1"/>
              </a:buClr>
              <a:buSzPts val="2100"/>
              <a:buNone/>
              <a:defRPr sz="2100">
                <a:solidFill>
                  <a:schemeClr val="lt1"/>
                </a:solidFill>
              </a:defRPr>
            </a:lvl4pPr>
            <a:lvl5pPr lvl="4" rtl="0">
              <a:lnSpc>
                <a:spcPct val="100000"/>
              </a:lnSpc>
              <a:spcBef>
                <a:spcPts val="0"/>
              </a:spcBef>
              <a:spcAft>
                <a:spcPts val="0"/>
              </a:spcAft>
              <a:buClr>
                <a:schemeClr val="lt1"/>
              </a:buClr>
              <a:buSzPts val="2100"/>
              <a:buNone/>
              <a:defRPr sz="2100">
                <a:solidFill>
                  <a:schemeClr val="lt1"/>
                </a:solidFill>
              </a:defRPr>
            </a:lvl5pPr>
            <a:lvl6pPr lvl="5" rtl="0">
              <a:lnSpc>
                <a:spcPct val="100000"/>
              </a:lnSpc>
              <a:spcBef>
                <a:spcPts val="0"/>
              </a:spcBef>
              <a:spcAft>
                <a:spcPts val="0"/>
              </a:spcAft>
              <a:buClr>
                <a:schemeClr val="lt1"/>
              </a:buClr>
              <a:buSzPts val="2100"/>
              <a:buNone/>
              <a:defRPr sz="2100">
                <a:solidFill>
                  <a:schemeClr val="lt1"/>
                </a:solidFill>
              </a:defRPr>
            </a:lvl6pPr>
            <a:lvl7pPr lvl="6" rtl="0">
              <a:lnSpc>
                <a:spcPct val="100000"/>
              </a:lnSpc>
              <a:spcBef>
                <a:spcPts val="0"/>
              </a:spcBef>
              <a:spcAft>
                <a:spcPts val="0"/>
              </a:spcAft>
              <a:buClr>
                <a:schemeClr val="lt1"/>
              </a:buClr>
              <a:buSzPts val="2100"/>
              <a:buNone/>
              <a:defRPr sz="2100">
                <a:solidFill>
                  <a:schemeClr val="lt1"/>
                </a:solidFill>
              </a:defRPr>
            </a:lvl7pPr>
            <a:lvl8pPr lvl="7" rtl="0">
              <a:lnSpc>
                <a:spcPct val="100000"/>
              </a:lnSpc>
              <a:spcBef>
                <a:spcPts val="0"/>
              </a:spcBef>
              <a:spcAft>
                <a:spcPts val="0"/>
              </a:spcAft>
              <a:buClr>
                <a:schemeClr val="lt1"/>
              </a:buClr>
              <a:buSzPts val="2100"/>
              <a:buNone/>
              <a:defRPr sz="2100">
                <a:solidFill>
                  <a:schemeClr val="lt1"/>
                </a:solidFill>
              </a:defRPr>
            </a:lvl8pPr>
            <a:lvl9pPr lvl="8" rtl="0">
              <a:lnSpc>
                <a:spcPct val="100000"/>
              </a:lnSpc>
              <a:spcBef>
                <a:spcPts val="0"/>
              </a:spcBef>
              <a:spcAft>
                <a:spcPts val="0"/>
              </a:spcAft>
              <a:buClr>
                <a:schemeClr val="lt1"/>
              </a:buClr>
              <a:buSzPts val="2100"/>
              <a:buNone/>
              <a:defRPr sz="2100">
                <a:solidFill>
                  <a:schemeClr val="lt1"/>
                </a:solidFill>
              </a:defRPr>
            </a:lvl9pPr>
          </a:lstStyle>
          <a:p>
            <a:endParaRPr/>
          </a:p>
        </p:txBody>
      </p:sp>
      <p:sp>
        <p:nvSpPr>
          <p:cNvPr id="105" name="Google Shape;105;g2882644675c_0_91"/>
          <p:cNvSpPr txBox="1">
            <a:spLocks noGrp="1"/>
          </p:cNvSpPr>
          <p:nvPr>
            <p:ph type="body" idx="2"/>
          </p:nvPr>
        </p:nvSpPr>
        <p:spPr>
          <a:xfrm>
            <a:off x="1092200" y="3289400"/>
            <a:ext cx="7813200" cy="2793900"/>
          </a:xfrm>
          <a:prstGeom prst="rect">
            <a:avLst/>
          </a:prstGeom>
        </p:spPr>
        <p:txBody>
          <a:bodyPr spcFirstLastPara="1" wrap="square" lIns="121900" tIns="121900" rIns="121900" bIns="121900" anchor="t" anchorCtr="0">
            <a:normAutofit/>
          </a:bodyPr>
          <a:lstStyle>
            <a:lvl1pPr marL="457200" lvl="0" indent="-336550" rtl="0">
              <a:spcBef>
                <a:spcPts val="0"/>
              </a:spcBef>
              <a:spcAft>
                <a:spcPts val="0"/>
              </a:spcAft>
              <a:buSzPts val="1700"/>
              <a:buChar char="●"/>
              <a:defRPr/>
            </a:lvl1pPr>
            <a:lvl2pPr marL="914400" lvl="1" indent="-323850" rtl="0">
              <a:spcBef>
                <a:spcPts val="0"/>
              </a:spcBef>
              <a:spcAft>
                <a:spcPts val="0"/>
              </a:spcAft>
              <a:buSzPts val="1500"/>
              <a:buChar char="○"/>
              <a:defRPr/>
            </a:lvl2pPr>
            <a:lvl3pPr marL="1371600" lvl="2" indent="-323850" rtl="0">
              <a:spcBef>
                <a:spcPts val="0"/>
              </a:spcBef>
              <a:spcAft>
                <a:spcPts val="0"/>
              </a:spcAft>
              <a:buSzPts val="1500"/>
              <a:buChar char="■"/>
              <a:defRPr/>
            </a:lvl3pPr>
            <a:lvl4pPr marL="1828800" lvl="3" indent="-323850" rtl="0">
              <a:spcBef>
                <a:spcPts val="0"/>
              </a:spcBef>
              <a:spcAft>
                <a:spcPts val="0"/>
              </a:spcAft>
              <a:buSzPts val="1500"/>
              <a:buChar char="●"/>
              <a:defRPr/>
            </a:lvl4pPr>
            <a:lvl5pPr marL="2286000" lvl="4" indent="-323850" rtl="0">
              <a:spcBef>
                <a:spcPts val="0"/>
              </a:spcBef>
              <a:spcAft>
                <a:spcPts val="0"/>
              </a:spcAft>
              <a:buSzPts val="1500"/>
              <a:buChar char="○"/>
              <a:defRPr/>
            </a:lvl5pPr>
            <a:lvl6pPr marL="2743200" lvl="5" indent="-323850" rtl="0">
              <a:spcBef>
                <a:spcPts val="0"/>
              </a:spcBef>
              <a:spcAft>
                <a:spcPts val="0"/>
              </a:spcAft>
              <a:buSzPts val="1500"/>
              <a:buChar char="■"/>
              <a:defRPr/>
            </a:lvl6pPr>
            <a:lvl7pPr marL="3200400" lvl="6" indent="-323850" rtl="0">
              <a:spcBef>
                <a:spcPts val="0"/>
              </a:spcBef>
              <a:spcAft>
                <a:spcPts val="0"/>
              </a:spcAft>
              <a:buSzPts val="1500"/>
              <a:buChar char="●"/>
              <a:defRPr/>
            </a:lvl7pPr>
            <a:lvl8pPr marL="3657600" lvl="7" indent="-323850" rtl="0">
              <a:spcBef>
                <a:spcPts val="0"/>
              </a:spcBef>
              <a:spcAft>
                <a:spcPts val="0"/>
              </a:spcAft>
              <a:buSzPts val="1500"/>
              <a:buChar char="○"/>
              <a:defRPr/>
            </a:lvl8pPr>
            <a:lvl9pPr marL="4114800" lvl="8" indent="-323850" rtl="0">
              <a:spcBef>
                <a:spcPts val="0"/>
              </a:spcBef>
              <a:spcAft>
                <a:spcPts val="0"/>
              </a:spcAft>
              <a:buSzPts val="1500"/>
              <a:buChar char="■"/>
              <a:defRPr/>
            </a:lvl9pPr>
          </a:lstStyle>
          <a:p>
            <a:endParaRPr/>
          </a:p>
        </p:txBody>
      </p:sp>
      <p:sp>
        <p:nvSpPr>
          <p:cNvPr id="106" name="Google Shape;106;g2882644675c_0_91"/>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_ONLY">
    <p:spTree>
      <p:nvGrpSpPr>
        <p:cNvPr id="1" name="Shape 107"/>
        <p:cNvGrpSpPr/>
        <p:nvPr/>
      </p:nvGrpSpPr>
      <p:grpSpPr>
        <a:xfrm>
          <a:off x="0" y="0"/>
          <a:ext cx="0" cy="0"/>
          <a:chOff x="0" y="0"/>
          <a:chExt cx="0" cy="0"/>
        </a:xfrm>
      </p:grpSpPr>
      <p:sp>
        <p:nvSpPr>
          <p:cNvPr id="108" name="Google Shape;108;g2882644675c_0_99"/>
          <p:cNvSpPr/>
          <p:nvPr/>
        </p:nvSpPr>
        <p:spPr>
          <a:xfrm>
            <a:off x="41" y="3766000"/>
            <a:ext cx="9827100" cy="3092100"/>
          </a:xfrm>
          <a:prstGeom prst="rtTriangle">
            <a:avLst/>
          </a:prstGeom>
          <a:solidFill>
            <a:schemeClr val="lt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09" name="Google Shape;109;g2882644675c_0_99"/>
          <p:cNvSpPr/>
          <p:nvPr/>
        </p:nvSpPr>
        <p:spPr>
          <a:xfrm flipH="1">
            <a:off x="4776900" y="2067600"/>
            <a:ext cx="7415100" cy="4790400"/>
          </a:xfrm>
          <a:prstGeom prst="rtTriangle">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10" name="Google Shape;110;g2882644675c_0_99"/>
          <p:cNvSpPr/>
          <p:nvPr/>
        </p:nvSpPr>
        <p:spPr>
          <a:xfrm>
            <a:off x="270967" y="275000"/>
            <a:ext cx="11649900" cy="6308100"/>
          </a:xfrm>
          <a:prstGeom prst="rect">
            <a:avLst/>
          </a:prstGeom>
          <a:solidFill>
            <a:schemeClr val="dk1"/>
          </a:solidFill>
          <a:ln>
            <a:noFill/>
          </a:ln>
          <a:effectLst>
            <a:outerShdw blurRad="228600" sx="101000" sy="101000" algn="ctr" rotWithShape="0">
              <a:srgbClr val="000000">
                <a:alpha val="40000"/>
              </a:srgbClr>
            </a:outerShdw>
          </a:effectLst>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11" name="Google Shape;111;g2882644675c_0_99"/>
          <p:cNvSpPr txBox="1">
            <a:spLocks noGrp="1"/>
          </p:cNvSpPr>
          <p:nvPr>
            <p:ph type="body" idx="1"/>
          </p:nvPr>
        </p:nvSpPr>
        <p:spPr>
          <a:xfrm>
            <a:off x="437367" y="5551333"/>
            <a:ext cx="9886800" cy="806700"/>
          </a:xfrm>
          <a:prstGeom prst="rect">
            <a:avLst/>
          </a:prstGeom>
        </p:spPr>
        <p:txBody>
          <a:bodyPr spcFirstLastPara="1" wrap="square" lIns="121900" tIns="121900" rIns="121900" bIns="121900" anchor="b" anchorCtr="0">
            <a:normAutofit/>
          </a:bodyPr>
          <a:lstStyle>
            <a:lvl1pPr marL="457200" lvl="0" indent="-228600" rtl="0">
              <a:lnSpc>
                <a:spcPct val="100000"/>
              </a:lnSpc>
              <a:spcBef>
                <a:spcPts val="0"/>
              </a:spcBef>
              <a:spcAft>
                <a:spcPts val="0"/>
              </a:spcAft>
              <a:buSzPts val="1700"/>
              <a:buNone/>
              <a:defRPr/>
            </a:lvl1pPr>
          </a:lstStyle>
          <a:p>
            <a:endParaRPr/>
          </a:p>
        </p:txBody>
      </p:sp>
      <p:sp>
        <p:nvSpPr>
          <p:cNvPr id="112" name="Google Shape;112;g2882644675c_0_99"/>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_NUMBER">
    <p:spTree>
      <p:nvGrpSpPr>
        <p:cNvPr id="1" name="Shape 113"/>
        <p:cNvGrpSpPr/>
        <p:nvPr/>
      </p:nvGrpSpPr>
      <p:grpSpPr>
        <a:xfrm>
          <a:off x="0" y="0"/>
          <a:ext cx="0" cy="0"/>
          <a:chOff x="0" y="0"/>
          <a:chExt cx="0" cy="0"/>
        </a:xfrm>
      </p:grpSpPr>
      <p:sp>
        <p:nvSpPr>
          <p:cNvPr id="114" name="Google Shape;114;g2882644675c_0_105"/>
          <p:cNvSpPr/>
          <p:nvPr/>
        </p:nvSpPr>
        <p:spPr>
          <a:xfrm flipH="1">
            <a:off x="7425600" y="3778767"/>
            <a:ext cx="4766400" cy="3079200"/>
          </a:xfrm>
          <a:prstGeom prst="rtTriangle">
            <a:avLst/>
          </a:prstGeom>
          <a:solidFill>
            <a:schemeClr val="dk1"/>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nvGrpSpPr>
          <p:cNvPr id="115" name="Google Shape;115;g2882644675c_0_105"/>
          <p:cNvGrpSpPr/>
          <p:nvPr/>
        </p:nvGrpSpPr>
        <p:grpSpPr>
          <a:xfrm>
            <a:off x="7945629" y="5492768"/>
            <a:ext cx="3361269" cy="1365553"/>
            <a:chOff x="6917201" y="0"/>
            <a:chExt cx="2227777" cy="863400"/>
          </a:xfrm>
        </p:grpSpPr>
        <p:sp>
          <p:nvSpPr>
            <p:cNvPr id="116" name="Google Shape;116;g2882644675c_0_105"/>
            <p:cNvSpPr/>
            <p:nvPr/>
          </p:nvSpPr>
          <p:spPr>
            <a:xfrm>
              <a:off x="7641677" y="0"/>
              <a:ext cx="1503300" cy="863400"/>
            </a:xfrm>
            <a:prstGeom prst="parallelogram">
              <a:avLst>
                <a:gd name="adj" fmla="val 158024"/>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17" name="Google Shape;117;g2882644675c_0_105"/>
            <p:cNvSpPr/>
            <p:nvPr/>
          </p:nvSpPr>
          <p:spPr>
            <a:xfrm>
              <a:off x="7279439" y="0"/>
              <a:ext cx="1503300" cy="863400"/>
            </a:xfrm>
            <a:prstGeom prst="parallelogram">
              <a:avLst>
                <a:gd name="adj" fmla="val 158024"/>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18" name="Google Shape;118;g2882644675c_0_105"/>
            <p:cNvSpPr/>
            <p:nvPr/>
          </p:nvSpPr>
          <p:spPr>
            <a:xfrm>
              <a:off x="6917201" y="0"/>
              <a:ext cx="1503300" cy="863400"/>
            </a:xfrm>
            <a:prstGeom prst="parallelogram">
              <a:avLst>
                <a:gd name="adj" fmla="val 158024"/>
              </a:avLst>
            </a:prstGeom>
            <a:solidFill>
              <a:schemeClr val="accent3"/>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grpSp>
        <p:nvGrpSpPr>
          <p:cNvPr id="119" name="Google Shape;119;g2882644675c_0_105"/>
          <p:cNvGrpSpPr/>
          <p:nvPr/>
        </p:nvGrpSpPr>
        <p:grpSpPr>
          <a:xfrm>
            <a:off x="265762" y="3"/>
            <a:ext cx="3727293" cy="1444382"/>
            <a:chOff x="6917201" y="0"/>
            <a:chExt cx="2227777" cy="863400"/>
          </a:xfrm>
        </p:grpSpPr>
        <p:sp>
          <p:nvSpPr>
            <p:cNvPr id="120" name="Google Shape;120;g2882644675c_0_105"/>
            <p:cNvSpPr/>
            <p:nvPr/>
          </p:nvSpPr>
          <p:spPr>
            <a:xfrm>
              <a:off x="7641677" y="0"/>
              <a:ext cx="1503300" cy="863400"/>
            </a:xfrm>
            <a:prstGeom prst="parallelogram">
              <a:avLst>
                <a:gd name="adj" fmla="val 158024"/>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1" name="Google Shape;121;g2882644675c_0_105"/>
            <p:cNvSpPr/>
            <p:nvPr/>
          </p:nvSpPr>
          <p:spPr>
            <a:xfrm>
              <a:off x="7279439" y="0"/>
              <a:ext cx="1503300" cy="863400"/>
            </a:xfrm>
            <a:prstGeom prst="parallelogram">
              <a:avLst>
                <a:gd name="adj" fmla="val 158024"/>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sp>
          <p:nvSpPr>
            <p:cNvPr id="122" name="Google Shape;122;g2882644675c_0_105"/>
            <p:cNvSpPr/>
            <p:nvPr/>
          </p:nvSpPr>
          <p:spPr>
            <a:xfrm>
              <a:off x="6917201" y="0"/>
              <a:ext cx="1503300" cy="863400"/>
            </a:xfrm>
            <a:prstGeom prst="parallelogram">
              <a:avLst>
                <a:gd name="adj" fmla="val 158024"/>
              </a:avLst>
            </a:prstGeom>
            <a:solidFill>
              <a:schemeClr val="dk2"/>
            </a:solidFill>
            <a:ln>
              <a:noFill/>
            </a:ln>
          </p:spPr>
          <p:txBody>
            <a:bodyPr spcFirstLastPara="1" wrap="square" lIns="121900" tIns="121900" rIns="121900" bIns="121900" anchor="ctr" anchorCtr="0">
              <a:noAutofit/>
            </a:bodyPr>
            <a:lstStyle/>
            <a:p>
              <a:pPr marL="0" lvl="0" indent="0" algn="l" rtl="0">
                <a:spcBef>
                  <a:spcPts val="0"/>
                </a:spcBef>
                <a:spcAft>
                  <a:spcPts val="0"/>
                </a:spcAft>
                <a:buNone/>
              </a:pPr>
              <a:endParaRPr/>
            </a:p>
          </p:txBody>
        </p:sp>
      </p:grpSp>
      <p:sp>
        <p:nvSpPr>
          <p:cNvPr id="123" name="Google Shape;123;g2882644675c_0_105"/>
          <p:cNvSpPr txBox="1">
            <a:spLocks noGrp="1"/>
          </p:cNvSpPr>
          <p:nvPr>
            <p:ph type="title" hasCustomPrompt="1"/>
          </p:nvPr>
        </p:nvSpPr>
        <p:spPr>
          <a:xfrm>
            <a:off x="1847800" y="1845133"/>
            <a:ext cx="8496300" cy="1839600"/>
          </a:xfrm>
          <a:prstGeom prst="rect">
            <a:avLst/>
          </a:prstGeom>
        </p:spPr>
        <p:txBody>
          <a:bodyPr spcFirstLastPara="1" wrap="square" lIns="121900" tIns="121900" rIns="121900" bIns="121900" anchor="ctr" anchorCtr="0">
            <a:normAutofit/>
          </a:bodyPr>
          <a:lstStyle>
            <a:lvl1pPr lvl="0" algn="ctr" rtl="0">
              <a:spcBef>
                <a:spcPts val="0"/>
              </a:spcBef>
              <a:spcAft>
                <a:spcPts val="0"/>
              </a:spcAft>
              <a:buClr>
                <a:schemeClr val="dk2"/>
              </a:buClr>
              <a:buSzPts val="11500"/>
              <a:buNone/>
              <a:defRPr sz="11500">
                <a:solidFill>
                  <a:schemeClr val="dk2"/>
                </a:solidFill>
              </a:defRPr>
            </a:lvl1pPr>
            <a:lvl2pPr lvl="1" algn="ctr" rtl="0">
              <a:spcBef>
                <a:spcPts val="0"/>
              </a:spcBef>
              <a:spcAft>
                <a:spcPts val="0"/>
              </a:spcAft>
              <a:buClr>
                <a:schemeClr val="dk2"/>
              </a:buClr>
              <a:buSzPts val="11500"/>
              <a:buNone/>
              <a:defRPr sz="11500">
                <a:solidFill>
                  <a:schemeClr val="dk2"/>
                </a:solidFill>
              </a:defRPr>
            </a:lvl2pPr>
            <a:lvl3pPr lvl="2" algn="ctr" rtl="0">
              <a:spcBef>
                <a:spcPts val="0"/>
              </a:spcBef>
              <a:spcAft>
                <a:spcPts val="0"/>
              </a:spcAft>
              <a:buClr>
                <a:schemeClr val="dk2"/>
              </a:buClr>
              <a:buSzPts val="11500"/>
              <a:buNone/>
              <a:defRPr sz="11500">
                <a:solidFill>
                  <a:schemeClr val="dk2"/>
                </a:solidFill>
              </a:defRPr>
            </a:lvl3pPr>
            <a:lvl4pPr lvl="3" algn="ctr" rtl="0">
              <a:spcBef>
                <a:spcPts val="0"/>
              </a:spcBef>
              <a:spcAft>
                <a:spcPts val="0"/>
              </a:spcAft>
              <a:buClr>
                <a:schemeClr val="dk2"/>
              </a:buClr>
              <a:buSzPts val="11500"/>
              <a:buNone/>
              <a:defRPr sz="11500">
                <a:solidFill>
                  <a:schemeClr val="dk2"/>
                </a:solidFill>
              </a:defRPr>
            </a:lvl4pPr>
            <a:lvl5pPr lvl="4" algn="ctr" rtl="0">
              <a:spcBef>
                <a:spcPts val="0"/>
              </a:spcBef>
              <a:spcAft>
                <a:spcPts val="0"/>
              </a:spcAft>
              <a:buClr>
                <a:schemeClr val="dk2"/>
              </a:buClr>
              <a:buSzPts val="11500"/>
              <a:buNone/>
              <a:defRPr sz="11500">
                <a:solidFill>
                  <a:schemeClr val="dk2"/>
                </a:solidFill>
              </a:defRPr>
            </a:lvl5pPr>
            <a:lvl6pPr lvl="5" algn="ctr" rtl="0">
              <a:spcBef>
                <a:spcPts val="0"/>
              </a:spcBef>
              <a:spcAft>
                <a:spcPts val="0"/>
              </a:spcAft>
              <a:buClr>
                <a:schemeClr val="dk2"/>
              </a:buClr>
              <a:buSzPts val="11500"/>
              <a:buNone/>
              <a:defRPr sz="11500">
                <a:solidFill>
                  <a:schemeClr val="dk2"/>
                </a:solidFill>
              </a:defRPr>
            </a:lvl6pPr>
            <a:lvl7pPr lvl="6" algn="ctr" rtl="0">
              <a:spcBef>
                <a:spcPts val="0"/>
              </a:spcBef>
              <a:spcAft>
                <a:spcPts val="0"/>
              </a:spcAft>
              <a:buClr>
                <a:schemeClr val="dk2"/>
              </a:buClr>
              <a:buSzPts val="11500"/>
              <a:buNone/>
              <a:defRPr sz="11500">
                <a:solidFill>
                  <a:schemeClr val="dk2"/>
                </a:solidFill>
              </a:defRPr>
            </a:lvl7pPr>
            <a:lvl8pPr lvl="7" algn="ctr" rtl="0">
              <a:spcBef>
                <a:spcPts val="0"/>
              </a:spcBef>
              <a:spcAft>
                <a:spcPts val="0"/>
              </a:spcAft>
              <a:buClr>
                <a:schemeClr val="dk2"/>
              </a:buClr>
              <a:buSzPts val="11500"/>
              <a:buNone/>
              <a:defRPr sz="11500">
                <a:solidFill>
                  <a:schemeClr val="dk2"/>
                </a:solidFill>
              </a:defRPr>
            </a:lvl8pPr>
            <a:lvl9pPr lvl="8" algn="ctr" rtl="0">
              <a:spcBef>
                <a:spcPts val="0"/>
              </a:spcBef>
              <a:spcAft>
                <a:spcPts val="0"/>
              </a:spcAft>
              <a:buClr>
                <a:schemeClr val="dk2"/>
              </a:buClr>
              <a:buSzPts val="11500"/>
              <a:buNone/>
              <a:defRPr sz="11500">
                <a:solidFill>
                  <a:schemeClr val="dk2"/>
                </a:solidFill>
              </a:defRPr>
            </a:lvl9pPr>
          </a:lstStyle>
          <a:p>
            <a:r>
              <a:t>xx%</a:t>
            </a:r>
          </a:p>
        </p:txBody>
      </p:sp>
      <p:sp>
        <p:nvSpPr>
          <p:cNvPr id="124" name="Google Shape;124;g2882644675c_0_105"/>
          <p:cNvSpPr txBox="1">
            <a:spLocks noGrp="1"/>
          </p:cNvSpPr>
          <p:nvPr>
            <p:ph type="body" idx="1"/>
          </p:nvPr>
        </p:nvSpPr>
        <p:spPr>
          <a:xfrm>
            <a:off x="1847800" y="3818467"/>
            <a:ext cx="8496300" cy="854700"/>
          </a:xfrm>
          <a:prstGeom prst="rect">
            <a:avLst/>
          </a:prstGeom>
        </p:spPr>
        <p:txBody>
          <a:bodyPr spcFirstLastPara="1" wrap="square" lIns="121900" tIns="121900" rIns="121900" bIns="121900" anchor="t" anchorCtr="0">
            <a:normAutofit/>
          </a:bodyPr>
          <a:lstStyle>
            <a:lvl1pPr marL="457200" lvl="0" indent="-336550" algn="ctr" rtl="0">
              <a:spcBef>
                <a:spcPts val="0"/>
              </a:spcBef>
              <a:spcAft>
                <a:spcPts val="0"/>
              </a:spcAft>
              <a:buSzPts val="1700"/>
              <a:buChar char="●"/>
              <a:defRPr/>
            </a:lvl1pPr>
            <a:lvl2pPr marL="914400" lvl="1" indent="-323850" algn="ctr" rtl="0">
              <a:spcBef>
                <a:spcPts val="0"/>
              </a:spcBef>
              <a:spcAft>
                <a:spcPts val="0"/>
              </a:spcAft>
              <a:buSzPts val="1500"/>
              <a:buChar char="○"/>
              <a:defRPr/>
            </a:lvl2pPr>
            <a:lvl3pPr marL="1371600" lvl="2" indent="-323850" algn="ctr" rtl="0">
              <a:spcBef>
                <a:spcPts val="0"/>
              </a:spcBef>
              <a:spcAft>
                <a:spcPts val="0"/>
              </a:spcAft>
              <a:buSzPts val="1500"/>
              <a:buChar char="■"/>
              <a:defRPr/>
            </a:lvl3pPr>
            <a:lvl4pPr marL="1828800" lvl="3" indent="-323850" algn="ctr" rtl="0">
              <a:spcBef>
                <a:spcPts val="0"/>
              </a:spcBef>
              <a:spcAft>
                <a:spcPts val="0"/>
              </a:spcAft>
              <a:buSzPts val="1500"/>
              <a:buChar char="●"/>
              <a:defRPr/>
            </a:lvl4pPr>
            <a:lvl5pPr marL="2286000" lvl="4" indent="-323850" algn="ctr" rtl="0">
              <a:spcBef>
                <a:spcPts val="0"/>
              </a:spcBef>
              <a:spcAft>
                <a:spcPts val="0"/>
              </a:spcAft>
              <a:buSzPts val="1500"/>
              <a:buChar char="○"/>
              <a:defRPr/>
            </a:lvl5pPr>
            <a:lvl6pPr marL="2743200" lvl="5" indent="-323850" algn="ctr" rtl="0">
              <a:spcBef>
                <a:spcPts val="0"/>
              </a:spcBef>
              <a:spcAft>
                <a:spcPts val="0"/>
              </a:spcAft>
              <a:buSzPts val="1500"/>
              <a:buChar char="■"/>
              <a:defRPr/>
            </a:lvl6pPr>
            <a:lvl7pPr marL="3200400" lvl="6" indent="-323850" algn="ctr" rtl="0">
              <a:spcBef>
                <a:spcPts val="0"/>
              </a:spcBef>
              <a:spcAft>
                <a:spcPts val="0"/>
              </a:spcAft>
              <a:buSzPts val="1500"/>
              <a:buChar char="●"/>
              <a:defRPr/>
            </a:lvl7pPr>
            <a:lvl8pPr marL="3657600" lvl="7" indent="-323850" algn="ctr" rtl="0">
              <a:spcBef>
                <a:spcPts val="0"/>
              </a:spcBef>
              <a:spcAft>
                <a:spcPts val="0"/>
              </a:spcAft>
              <a:buSzPts val="1500"/>
              <a:buChar char="○"/>
              <a:defRPr/>
            </a:lvl8pPr>
            <a:lvl9pPr marL="4114800" lvl="8" indent="-323850" algn="ctr" rtl="0">
              <a:spcBef>
                <a:spcPts val="0"/>
              </a:spcBef>
              <a:spcAft>
                <a:spcPts val="0"/>
              </a:spcAft>
              <a:buSzPts val="1500"/>
              <a:buChar char="■"/>
              <a:defRPr/>
            </a:lvl9pPr>
          </a:lstStyle>
          <a:p>
            <a:endParaRPr/>
          </a:p>
        </p:txBody>
      </p:sp>
      <p:sp>
        <p:nvSpPr>
          <p:cNvPr id="125" name="Google Shape;125;g2882644675c_0_105"/>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26"/>
        <p:cNvGrpSpPr/>
        <p:nvPr/>
      </p:nvGrpSpPr>
      <p:grpSpPr>
        <a:xfrm>
          <a:off x="0" y="0"/>
          <a:ext cx="0" cy="0"/>
          <a:chOff x="0" y="0"/>
          <a:chExt cx="0" cy="0"/>
        </a:xfrm>
      </p:grpSpPr>
      <p:sp>
        <p:nvSpPr>
          <p:cNvPr id="127" name="Google Shape;127;g2882644675c_0_118"/>
          <p:cNvSpPr txBox="1">
            <a:spLocks noGrp="1"/>
          </p:cNvSpPr>
          <p:nvPr>
            <p:ph type="sldNum" idx="12"/>
          </p:nvPr>
        </p:nvSpPr>
        <p:spPr>
          <a:xfrm>
            <a:off x="11187645" y="6058224"/>
            <a:ext cx="731700" cy="524700"/>
          </a:xfrm>
          <a:prstGeom prst="rect">
            <a:avLst/>
          </a:prstGeom>
        </p:spPr>
        <p:txBody>
          <a:bodyPr spcFirstLastPara="1" wrap="square" lIns="121900" tIns="121900" rIns="121900" bIns="121900" anchor="ctr" anchorCtr="0">
            <a:norm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marL="0" lvl="0" indent="0" algn="r" rtl="0">
              <a:spcBef>
                <a:spcPts val="0"/>
              </a:spcBef>
              <a:spcAft>
                <a:spcPts val="0"/>
              </a:spcAft>
              <a:buNone/>
            </a:pPr>
            <a:fld id="{00000000-1234-1234-1234-123412341234}" type="slidenum">
              <a:rPr lang="en-US"/>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128"/>
        <p:cNvGrpSpPr/>
        <p:nvPr/>
      </p:nvGrpSpPr>
      <p:grpSpPr>
        <a:xfrm>
          <a:off x="0" y="0"/>
          <a:ext cx="0" cy="0"/>
          <a:chOff x="0" y="0"/>
          <a:chExt cx="0" cy="0"/>
        </a:xfrm>
      </p:grpSpPr>
      <p:sp>
        <p:nvSpPr>
          <p:cNvPr id="129" name="Google Shape;129;g2882644675c_0_120"/>
          <p:cNvSpPr/>
          <p:nvPr/>
        </p:nvSpPr>
        <p:spPr>
          <a:xfrm>
            <a:off x="1004479" y="0"/>
            <a:ext cx="10372200" cy="6858000"/>
          </a:xfrm>
          <a:prstGeom prst="rect">
            <a:avLst/>
          </a:prstGeom>
          <a:solidFill>
            <a:schemeClr val="dk2">
              <a:alpha val="91370"/>
            </a:schemeClr>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0" name="Google Shape;130;g2882644675c_0_120"/>
          <p:cNvSpPr/>
          <p:nvPr/>
        </p:nvSpPr>
        <p:spPr>
          <a:xfrm>
            <a:off x="11377328" y="0"/>
            <a:ext cx="27300" cy="6858000"/>
          </a:xfrm>
          <a:prstGeom prst="rect">
            <a:avLst/>
          </a:prstGeom>
          <a:solidFill>
            <a:schemeClr val="accent6"/>
          </a:solidFill>
          <a:ln>
            <a:noFill/>
          </a:ln>
        </p:spPr>
        <p:txBody>
          <a:bodyPr spcFirstLastPara="1" wrap="square" lIns="91425" tIns="91425" rIns="91425" bIns="91425" anchor="ctr" anchorCtr="0">
            <a:noAutofit/>
          </a:bodyPr>
          <a:lstStyle/>
          <a:p>
            <a:pPr marL="0" marR="0" lvl="0" indent="0" algn="l" rtl="0">
              <a:lnSpc>
                <a:spcPct val="100000"/>
              </a:lnSpc>
              <a:spcBef>
                <a:spcPts val="0"/>
              </a:spcBef>
              <a:spcAft>
                <a:spcPts val="0"/>
              </a:spcAft>
              <a:buClr>
                <a:srgbClr val="000000"/>
              </a:buClr>
              <a:buSzPts val="1400"/>
              <a:buFont typeface="Arial"/>
              <a:buNone/>
            </a:pPr>
            <a:endParaRPr sz="1400" b="0" i="0" u="none" strike="noStrike" cap="none">
              <a:solidFill>
                <a:srgbClr val="000000"/>
              </a:solidFill>
              <a:latin typeface="Arial"/>
              <a:ea typeface="Arial"/>
              <a:cs typeface="Arial"/>
              <a:sym typeface="Arial"/>
            </a:endParaRPr>
          </a:p>
        </p:txBody>
      </p:sp>
      <p:sp>
        <p:nvSpPr>
          <p:cNvPr id="131" name="Google Shape;131;g2882644675c_0_120"/>
          <p:cNvSpPr txBox="1">
            <a:spLocks noGrp="1"/>
          </p:cNvSpPr>
          <p:nvPr>
            <p:ph type="title"/>
          </p:nvPr>
        </p:nvSpPr>
        <p:spPr>
          <a:xfrm>
            <a:off x="2611808" y="808056"/>
            <a:ext cx="7958400" cy="1077300"/>
          </a:xfrm>
          <a:prstGeom prst="rect">
            <a:avLst/>
          </a:prstGeom>
          <a:noFill/>
          <a:ln>
            <a:noFill/>
          </a:ln>
        </p:spPr>
        <p:txBody>
          <a:bodyPr spcFirstLastPara="1" wrap="square" lIns="91425" tIns="45700" rIns="91425" bIns="45700" anchor="t" anchorCtr="0">
            <a:normAutofit/>
          </a:bodyPr>
          <a:lstStyle>
            <a:lvl1pPr lvl="0" algn="r" rtl="0">
              <a:lnSpc>
                <a:spcPct val="90000"/>
              </a:lnSpc>
              <a:spcBef>
                <a:spcPts val="0"/>
              </a:spcBef>
              <a:spcAft>
                <a:spcPts val="0"/>
              </a:spcAft>
              <a:buClr>
                <a:schemeClr val="lt1"/>
              </a:buClr>
              <a:buSzPts val="18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32" name="Google Shape;132;g2882644675c_0_120"/>
          <p:cNvSpPr txBox="1">
            <a:spLocks noGrp="1"/>
          </p:cNvSpPr>
          <p:nvPr>
            <p:ph type="body" idx="1"/>
          </p:nvPr>
        </p:nvSpPr>
        <p:spPr>
          <a:xfrm>
            <a:off x="2773599" y="2052116"/>
            <a:ext cx="7796400" cy="3997800"/>
          </a:xfrm>
          <a:prstGeom prst="rect">
            <a:avLst/>
          </a:prstGeom>
          <a:noFill/>
          <a:ln>
            <a:noFill/>
          </a:ln>
        </p:spPr>
        <p:txBody>
          <a:bodyPr spcFirstLastPara="1" wrap="square" lIns="91425" tIns="45700" rIns="91425" bIns="45700" anchor="ctr" anchorCtr="0">
            <a:normAutofit/>
          </a:bodyPr>
          <a:lstStyle>
            <a:lvl1pPr marL="457200" lvl="0" indent="-331470" algn="l" rtl="0">
              <a:lnSpc>
                <a:spcPct val="120000"/>
              </a:lnSpc>
              <a:spcBef>
                <a:spcPts val="500"/>
              </a:spcBef>
              <a:spcAft>
                <a:spcPts val="0"/>
              </a:spcAft>
              <a:buSzPts val="1620"/>
              <a:buChar char="▪"/>
              <a:defRPr/>
            </a:lvl1pPr>
            <a:lvl2pPr marL="914400" lvl="1" indent="-331469" algn="l" rtl="0">
              <a:lnSpc>
                <a:spcPct val="120000"/>
              </a:lnSpc>
              <a:spcBef>
                <a:spcPts val="600"/>
              </a:spcBef>
              <a:spcAft>
                <a:spcPts val="0"/>
              </a:spcAft>
              <a:buSzPts val="1620"/>
              <a:buChar char="▪"/>
              <a:defRPr/>
            </a:lvl2pPr>
            <a:lvl3pPr marL="1371600" lvl="2" indent="-331469" algn="l" rtl="0">
              <a:lnSpc>
                <a:spcPct val="120000"/>
              </a:lnSpc>
              <a:spcBef>
                <a:spcPts val="600"/>
              </a:spcBef>
              <a:spcAft>
                <a:spcPts val="0"/>
              </a:spcAft>
              <a:buSzPts val="1620"/>
              <a:buChar char="▪"/>
              <a:defRPr/>
            </a:lvl3pPr>
            <a:lvl4pPr marL="1828800" lvl="3" indent="-331469" algn="l" rtl="0">
              <a:lnSpc>
                <a:spcPct val="120000"/>
              </a:lnSpc>
              <a:spcBef>
                <a:spcPts val="600"/>
              </a:spcBef>
              <a:spcAft>
                <a:spcPts val="0"/>
              </a:spcAft>
              <a:buSzPts val="1620"/>
              <a:buChar char="▪"/>
              <a:defRPr/>
            </a:lvl4pPr>
            <a:lvl5pPr marL="2286000" lvl="4" indent="-331470" algn="l" rtl="0">
              <a:lnSpc>
                <a:spcPct val="120000"/>
              </a:lnSpc>
              <a:spcBef>
                <a:spcPts val="600"/>
              </a:spcBef>
              <a:spcAft>
                <a:spcPts val="0"/>
              </a:spcAft>
              <a:buSzPts val="1620"/>
              <a:buChar char="▪"/>
              <a:defRPr/>
            </a:lvl5pPr>
            <a:lvl6pPr marL="2743200" lvl="5" indent="-331470" algn="l" rtl="0">
              <a:lnSpc>
                <a:spcPct val="120000"/>
              </a:lnSpc>
              <a:spcBef>
                <a:spcPts val="600"/>
              </a:spcBef>
              <a:spcAft>
                <a:spcPts val="0"/>
              </a:spcAft>
              <a:buSzPts val="1620"/>
              <a:buChar char="▪"/>
              <a:defRPr/>
            </a:lvl6pPr>
            <a:lvl7pPr marL="3200400" lvl="6" indent="-331470" algn="l" rtl="0">
              <a:lnSpc>
                <a:spcPct val="120000"/>
              </a:lnSpc>
              <a:spcBef>
                <a:spcPts val="600"/>
              </a:spcBef>
              <a:spcAft>
                <a:spcPts val="0"/>
              </a:spcAft>
              <a:buSzPts val="1620"/>
              <a:buChar char="▪"/>
              <a:defRPr/>
            </a:lvl7pPr>
            <a:lvl8pPr marL="3657600" lvl="7" indent="-331470" algn="l" rtl="0">
              <a:lnSpc>
                <a:spcPct val="120000"/>
              </a:lnSpc>
              <a:spcBef>
                <a:spcPts val="600"/>
              </a:spcBef>
              <a:spcAft>
                <a:spcPts val="0"/>
              </a:spcAft>
              <a:buSzPts val="1620"/>
              <a:buChar char="▪"/>
              <a:defRPr/>
            </a:lvl8pPr>
            <a:lvl9pPr marL="4114800" lvl="8" indent="-331470" algn="l" rtl="0">
              <a:lnSpc>
                <a:spcPct val="120000"/>
              </a:lnSpc>
              <a:spcBef>
                <a:spcPts val="600"/>
              </a:spcBef>
              <a:spcAft>
                <a:spcPts val="600"/>
              </a:spcAft>
              <a:buSzPts val="1620"/>
              <a:buChar char="▪"/>
              <a:defRPr/>
            </a:lvl9pPr>
          </a:lstStyle>
          <a:p>
            <a:endParaRPr/>
          </a:p>
        </p:txBody>
      </p:sp>
      <p:sp>
        <p:nvSpPr>
          <p:cNvPr id="133" name="Google Shape;133;g2882644675c_0_120"/>
          <p:cNvSpPr txBox="1">
            <a:spLocks noGrp="1"/>
          </p:cNvSpPr>
          <p:nvPr>
            <p:ph type="dt" idx="10"/>
          </p:nvPr>
        </p:nvSpPr>
        <p:spPr>
          <a:xfrm rot="5400000">
            <a:off x="-810160" y="5270580"/>
            <a:ext cx="2662800" cy="183000"/>
          </a:xfrm>
          <a:prstGeom prst="rect">
            <a:avLst/>
          </a:prstGeom>
          <a:noFill/>
          <a:ln>
            <a:noFill/>
          </a:ln>
        </p:spPr>
        <p:txBody>
          <a:bodyPr spcFirstLastPara="1" wrap="square" lIns="91425" tIns="18275" rIns="91425" bIns="45700" anchor="t" anchorCtr="0">
            <a:noAutofit/>
          </a:bodyPr>
          <a:lstStyle>
            <a:lvl1pPr lvl="0" algn="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34" name="Google Shape;134;g2882644675c_0_120"/>
          <p:cNvSpPr txBox="1">
            <a:spLocks noGrp="1"/>
          </p:cNvSpPr>
          <p:nvPr>
            <p:ph type="ftr" idx="11"/>
          </p:nvPr>
        </p:nvSpPr>
        <p:spPr>
          <a:xfrm rot="5400000">
            <a:off x="-2237116" y="3661206"/>
            <a:ext cx="5885400" cy="179100"/>
          </a:xfrm>
          <a:prstGeom prst="rect">
            <a:avLst/>
          </a:prstGeom>
          <a:noFill/>
          <a:ln>
            <a:noFill/>
          </a:ln>
        </p:spPr>
        <p:txBody>
          <a:bodyPr spcFirstLastPara="1" wrap="square" lIns="91425" tIns="45700" rIns="91425" bIns="18275" anchor="b" anchorCtr="0">
            <a:noAutofit/>
          </a:bodyPr>
          <a:lstStyle>
            <a:lvl1pPr lvl="0" algn="r" rtl="0">
              <a:lnSpc>
                <a:spcPct val="100000"/>
              </a:lnSpc>
              <a:spcBef>
                <a:spcPts val="0"/>
              </a:spcBef>
              <a:spcAft>
                <a:spcPts val="0"/>
              </a:spcAft>
              <a:buSzPts val="1400"/>
              <a:buNone/>
              <a:defRPr/>
            </a:lvl1pPr>
            <a:lvl2pPr lvl="1" algn="l" rtl="0">
              <a:lnSpc>
                <a:spcPct val="100000"/>
              </a:lnSpc>
              <a:spcBef>
                <a:spcPts val="0"/>
              </a:spcBef>
              <a:spcAft>
                <a:spcPts val="0"/>
              </a:spcAft>
              <a:buSzPts val="1400"/>
              <a:buNone/>
              <a:defRPr/>
            </a:lvl2pPr>
            <a:lvl3pPr lvl="2" algn="l" rtl="0">
              <a:lnSpc>
                <a:spcPct val="100000"/>
              </a:lnSpc>
              <a:spcBef>
                <a:spcPts val="0"/>
              </a:spcBef>
              <a:spcAft>
                <a:spcPts val="0"/>
              </a:spcAft>
              <a:buSzPts val="1400"/>
              <a:buNone/>
              <a:defRPr/>
            </a:lvl3pPr>
            <a:lvl4pPr lvl="3" algn="l" rtl="0">
              <a:lnSpc>
                <a:spcPct val="100000"/>
              </a:lnSpc>
              <a:spcBef>
                <a:spcPts val="0"/>
              </a:spcBef>
              <a:spcAft>
                <a:spcPts val="0"/>
              </a:spcAft>
              <a:buSzPts val="1400"/>
              <a:buNone/>
              <a:defRPr/>
            </a:lvl4pPr>
            <a:lvl5pPr lvl="4" algn="l" rtl="0">
              <a:lnSpc>
                <a:spcPct val="100000"/>
              </a:lnSpc>
              <a:spcBef>
                <a:spcPts val="0"/>
              </a:spcBef>
              <a:spcAft>
                <a:spcPts val="0"/>
              </a:spcAft>
              <a:buSzPts val="1400"/>
              <a:buNone/>
              <a:defRPr/>
            </a:lvl5pPr>
            <a:lvl6pPr lvl="5" algn="l" rtl="0">
              <a:lnSpc>
                <a:spcPct val="100000"/>
              </a:lnSpc>
              <a:spcBef>
                <a:spcPts val="0"/>
              </a:spcBef>
              <a:spcAft>
                <a:spcPts val="0"/>
              </a:spcAft>
              <a:buSzPts val="1400"/>
              <a:buNone/>
              <a:defRPr/>
            </a:lvl6pPr>
            <a:lvl7pPr lvl="6" algn="l" rtl="0">
              <a:lnSpc>
                <a:spcPct val="100000"/>
              </a:lnSpc>
              <a:spcBef>
                <a:spcPts val="0"/>
              </a:spcBef>
              <a:spcAft>
                <a:spcPts val="0"/>
              </a:spcAft>
              <a:buSzPts val="1400"/>
              <a:buNone/>
              <a:defRPr/>
            </a:lvl7pPr>
            <a:lvl8pPr lvl="7" algn="l" rtl="0">
              <a:lnSpc>
                <a:spcPct val="100000"/>
              </a:lnSpc>
              <a:spcBef>
                <a:spcPts val="0"/>
              </a:spcBef>
              <a:spcAft>
                <a:spcPts val="0"/>
              </a:spcAft>
              <a:buSzPts val="1400"/>
              <a:buNone/>
              <a:defRPr/>
            </a:lvl8pPr>
            <a:lvl9pPr lvl="8" algn="l" rtl="0">
              <a:lnSpc>
                <a:spcPct val="100000"/>
              </a:lnSpc>
              <a:spcBef>
                <a:spcPts val="0"/>
              </a:spcBef>
              <a:spcAft>
                <a:spcPts val="0"/>
              </a:spcAft>
              <a:buSzPts val="1400"/>
              <a:buNone/>
              <a:defRPr/>
            </a:lvl9pPr>
          </a:lstStyle>
          <a:p>
            <a:endParaRPr/>
          </a:p>
        </p:txBody>
      </p:sp>
      <p:sp>
        <p:nvSpPr>
          <p:cNvPr id="135" name="Google Shape;135;g2882644675c_0_120"/>
          <p:cNvSpPr txBox="1">
            <a:spLocks noGrp="1"/>
          </p:cNvSpPr>
          <p:nvPr>
            <p:ph type="sldNum" idx="12"/>
          </p:nvPr>
        </p:nvSpPr>
        <p:spPr>
          <a:xfrm>
            <a:off x="158407" y="164592"/>
            <a:ext cx="636600" cy="322800"/>
          </a:xfrm>
          <a:prstGeom prst="rect">
            <a:avLst/>
          </a:prstGeom>
          <a:noFill/>
          <a:ln>
            <a:noFill/>
          </a:ln>
        </p:spPr>
        <p:txBody>
          <a:bodyPr spcFirstLastPara="1" wrap="square" lIns="91425" tIns="45700" rIns="45700" bIns="45700" anchor="ctr" anchorCtr="0">
            <a:noAutofit/>
          </a:bodyPr>
          <a:lstStyle>
            <a:lvl1pPr marL="0" marR="0" lvl="0" indent="0" algn="r" rtl="0">
              <a:lnSpc>
                <a:spcPct val="100000"/>
              </a:lnSpc>
              <a:spcBef>
                <a:spcPts val="0"/>
              </a:spcBef>
              <a:spcAft>
                <a:spcPts val="0"/>
              </a:spcAft>
              <a:buClr>
                <a:srgbClr val="000000"/>
              </a:buClr>
              <a:buSzPts val="1800"/>
              <a:buFont typeface="Arial"/>
              <a:buNone/>
              <a:defRPr sz="1800" b="0" i="0" u="none" strike="noStrike" cap="none">
                <a:solidFill>
                  <a:schemeClr val="lt1"/>
                </a:solidFill>
                <a:latin typeface="Arial"/>
                <a:ea typeface="Arial"/>
                <a:cs typeface="Arial"/>
                <a:sym typeface="Arial"/>
              </a:defRPr>
            </a:lvl1pPr>
            <a:lvl2pPr marL="0" marR="0" lvl="1" indent="0" algn="r" rtl="0">
              <a:lnSpc>
                <a:spcPct val="100000"/>
              </a:lnSpc>
              <a:spcBef>
                <a:spcPts val="0"/>
              </a:spcBef>
              <a:spcAft>
                <a:spcPts val="0"/>
              </a:spcAft>
              <a:buClr>
                <a:srgbClr val="000000"/>
              </a:buClr>
              <a:buSzPts val="1800"/>
              <a:buFont typeface="Arial"/>
              <a:buNone/>
              <a:defRPr sz="1800" b="0" i="0" u="none" strike="noStrike" cap="none">
                <a:solidFill>
                  <a:schemeClr val="lt1"/>
                </a:solidFill>
                <a:latin typeface="Arial"/>
                <a:ea typeface="Arial"/>
                <a:cs typeface="Arial"/>
                <a:sym typeface="Arial"/>
              </a:defRPr>
            </a:lvl2pPr>
            <a:lvl3pPr marL="0" marR="0" lvl="2" indent="0" algn="r" rtl="0">
              <a:lnSpc>
                <a:spcPct val="100000"/>
              </a:lnSpc>
              <a:spcBef>
                <a:spcPts val="0"/>
              </a:spcBef>
              <a:spcAft>
                <a:spcPts val="0"/>
              </a:spcAft>
              <a:buClr>
                <a:srgbClr val="000000"/>
              </a:buClr>
              <a:buSzPts val="1800"/>
              <a:buFont typeface="Arial"/>
              <a:buNone/>
              <a:defRPr sz="1800" b="0" i="0" u="none" strike="noStrike" cap="none">
                <a:solidFill>
                  <a:schemeClr val="lt1"/>
                </a:solidFill>
                <a:latin typeface="Arial"/>
                <a:ea typeface="Arial"/>
                <a:cs typeface="Arial"/>
                <a:sym typeface="Arial"/>
              </a:defRPr>
            </a:lvl3pPr>
            <a:lvl4pPr marL="0" marR="0" lvl="3" indent="0" algn="r" rtl="0">
              <a:lnSpc>
                <a:spcPct val="100000"/>
              </a:lnSpc>
              <a:spcBef>
                <a:spcPts val="0"/>
              </a:spcBef>
              <a:spcAft>
                <a:spcPts val="0"/>
              </a:spcAft>
              <a:buClr>
                <a:srgbClr val="000000"/>
              </a:buClr>
              <a:buSzPts val="1800"/>
              <a:buFont typeface="Arial"/>
              <a:buNone/>
              <a:defRPr sz="1800" b="0" i="0" u="none" strike="noStrike" cap="none">
                <a:solidFill>
                  <a:schemeClr val="lt1"/>
                </a:solidFill>
                <a:latin typeface="Arial"/>
                <a:ea typeface="Arial"/>
                <a:cs typeface="Arial"/>
                <a:sym typeface="Arial"/>
              </a:defRPr>
            </a:lvl4pPr>
            <a:lvl5pPr marL="0" marR="0" lvl="4" indent="0" algn="r" rtl="0">
              <a:lnSpc>
                <a:spcPct val="100000"/>
              </a:lnSpc>
              <a:spcBef>
                <a:spcPts val="0"/>
              </a:spcBef>
              <a:spcAft>
                <a:spcPts val="0"/>
              </a:spcAft>
              <a:buClr>
                <a:srgbClr val="000000"/>
              </a:buClr>
              <a:buSzPts val="1800"/>
              <a:buFont typeface="Arial"/>
              <a:buNone/>
              <a:defRPr sz="1800" b="0" i="0" u="none" strike="noStrike" cap="none">
                <a:solidFill>
                  <a:schemeClr val="lt1"/>
                </a:solidFill>
                <a:latin typeface="Arial"/>
                <a:ea typeface="Arial"/>
                <a:cs typeface="Arial"/>
                <a:sym typeface="Arial"/>
              </a:defRPr>
            </a:lvl5pPr>
            <a:lvl6pPr marL="0" marR="0" lvl="5" indent="0" algn="r" rtl="0">
              <a:lnSpc>
                <a:spcPct val="100000"/>
              </a:lnSpc>
              <a:spcBef>
                <a:spcPts val="0"/>
              </a:spcBef>
              <a:spcAft>
                <a:spcPts val="0"/>
              </a:spcAft>
              <a:buClr>
                <a:srgbClr val="000000"/>
              </a:buClr>
              <a:buSzPts val="1800"/>
              <a:buFont typeface="Arial"/>
              <a:buNone/>
              <a:defRPr sz="1800" b="0" i="0" u="none" strike="noStrike" cap="none">
                <a:solidFill>
                  <a:schemeClr val="lt1"/>
                </a:solidFill>
                <a:latin typeface="Arial"/>
                <a:ea typeface="Arial"/>
                <a:cs typeface="Arial"/>
                <a:sym typeface="Arial"/>
              </a:defRPr>
            </a:lvl6pPr>
            <a:lvl7pPr marL="0" marR="0" lvl="6" indent="0" algn="r" rtl="0">
              <a:lnSpc>
                <a:spcPct val="100000"/>
              </a:lnSpc>
              <a:spcBef>
                <a:spcPts val="0"/>
              </a:spcBef>
              <a:spcAft>
                <a:spcPts val="0"/>
              </a:spcAft>
              <a:buClr>
                <a:srgbClr val="000000"/>
              </a:buClr>
              <a:buSzPts val="1800"/>
              <a:buFont typeface="Arial"/>
              <a:buNone/>
              <a:defRPr sz="1800" b="0" i="0" u="none" strike="noStrike" cap="none">
                <a:solidFill>
                  <a:schemeClr val="lt1"/>
                </a:solidFill>
                <a:latin typeface="Arial"/>
                <a:ea typeface="Arial"/>
                <a:cs typeface="Arial"/>
                <a:sym typeface="Arial"/>
              </a:defRPr>
            </a:lvl7pPr>
            <a:lvl8pPr marL="0" marR="0" lvl="7" indent="0" algn="r" rtl="0">
              <a:lnSpc>
                <a:spcPct val="100000"/>
              </a:lnSpc>
              <a:spcBef>
                <a:spcPts val="0"/>
              </a:spcBef>
              <a:spcAft>
                <a:spcPts val="0"/>
              </a:spcAft>
              <a:buClr>
                <a:srgbClr val="000000"/>
              </a:buClr>
              <a:buSzPts val="1800"/>
              <a:buFont typeface="Arial"/>
              <a:buNone/>
              <a:defRPr sz="1800" b="0" i="0" u="none" strike="noStrike" cap="none">
                <a:solidFill>
                  <a:schemeClr val="lt1"/>
                </a:solidFill>
                <a:latin typeface="Arial"/>
                <a:ea typeface="Arial"/>
                <a:cs typeface="Arial"/>
                <a:sym typeface="Arial"/>
              </a:defRPr>
            </a:lvl8pPr>
            <a:lvl9pPr marL="0" marR="0" lvl="8" indent="0" algn="r" rtl="0">
              <a:lnSpc>
                <a:spcPct val="100000"/>
              </a:lnSpc>
              <a:spcBef>
                <a:spcPts val="0"/>
              </a:spcBef>
              <a:spcAft>
                <a:spcPts val="0"/>
              </a:spcAft>
              <a:buClr>
                <a:srgbClr val="000000"/>
              </a:buClr>
              <a:buSzPts val="1800"/>
              <a:buFont typeface="Arial"/>
              <a:buNone/>
              <a:defRPr sz="1800" b="0" i="0" u="none" strike="noStrike" cap="none">
                <a:solidFill>
                  <a:schemeClr val="lt1"/>
                </a:solidFill>
                <a:latin typeface="Arial"/>
                <a:ea typeface="Arial"/>
                <a:cs typeface="Arial"/>
                <a:sym typeface="Arial"/>
              </a:defRPr>
            </a:lvl9pPr>
          </a:lstStyle>
          <a:p>
            <a:pPr marL="0" lvl="0" indent="0" algn="r" rtl="0">
              <a:spcBef>
                <a:spcPts val="0"/>
              </a:spcBef>
              <a:spcAft>
                <a:spcPts val="0"/>
              </a:spcAft>
              <a:buNone/>
            </a:pPr>
            <a:fld id="{00000000-1234-1234-1234-123412341234}" type="slidenum">
              <a:rPr lang="en-US"/>
              <a:t>‹#›</a:t>
            </a:fld>
            <a:endParaRPr/>
          </a:p>
        </p:txBody>
      </p:sp>
      <p:sp>
        <p:nvSpPr>
          <p:cNvPr id="136" name="Google Shape;136;g2882644675c_0_120"/>
          <p:cNvSpPr txBox="1"/>
          <p:nvPr/>
        </p:nvSpPr>
        <p:spPr>
          <a:xfrm>
            <a:off x="2194943" y="641225"/>
            <a:ext cx="415500" cy="369300"/>
          </a:xfrm>
          <a:prstGeom prst="rect">
            <a:avLst/>
          </a:prstGeom>
          <a:noFill/>
          <a:ln>
            <a:noFill/>
          </a:ln>
        </p:spPr>
        <p:txBody>
          <a:bodyPr spcFirstLastPara="1" wrap="square" lIns="91425" tIns="45700" rIns="91425" bIns="45700" anchor="t" anchorCtr="0">
            <a:spAutoFit/>
          </a:bodyPr>
          <a:lstStyle/>
          <a:p>
            <a:pPr marL="0" marR="0" lvl="0" indent="0" algn="r" rtl="0">
              <a:lnSpc>
                <a:spcPct val="100000"/>
              </a:lnSpc>
              <a:spcBef>
                <a:spcPts val="0"/>
              </a:spcBef>
              <a:spcAft>
                <a:spcPts val="0"/>
              </a:spcAft>
              <a:buClr>
                <a:srgbClr val="000000"/>
              </a:buClr>
              <a:buSzPts val="1800"/>
              <a:buFont typeface="Arial"/>
              <a:buNone/>
            </a:pPr>
            <a:r>
              <a:rPr lang="en-US" sz="1800" b="0" i="0" u="none" strike="noStrike" cap="none">
                <a:solidFill>
                  <a:schemeClr val="accent6"/>
                </a:solidFill>
                <a:latin typeface="Noto Sans Symbols"/>
                <a:ea typeface="Noto Sans Symbols"/>
                <a:cs typeface="Noto Sans Symbols"/>
                <a:sym typeface="Noto Sans Symbols"/>
              </a:rPr>
              <a:t>◤</a:t>
            </a:r>
            <a:endParaRPr sz="1000" b="0" i="0" u="none" strike="noStrike" cap="none">
              <a:solidFill>
                <a:schemeClr val="accent6"/>
              </a:solidFill>
              <a:latin typeface="Arial"/>
              <a:ea typeface="Arial"/>
              <a:cs typeface="Arial"/>
              <a:sym typeface="Arial"/>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hift">
    <p:bg>
      <p:bgPr>
        <a:solidFill>
          <a:srgbClr val="9FC5E8"/>
        </a:solidFill>
        <a:effectLst/>
      </p:bgPr>
    </p:bg>
    <p:spTree>
      <p:nvGrpSpPr>
        <p:cNvPr id="1" name="Shape 9"/>
        <p:cNvGrpSpPr/>
        <p:nvPr/>
      </p:nvGrpSpPr>
      <p:grpSpPr>
        <a:xfrm>
          <a:off x="0" y="0"/>
          <a:ext cx="0" cy="0"/>
          <a:chOff x="0" y="0"/>
          <a:chExt cx="0" cy="0"/>
        </a:xfrm>
      </p:grpSpPr>
      <p:sp>
        <p:nvSpPr>
          <p:cNvPr id="10" name="Google Shape;10;g2882644675c_0_1"/>
          <p:cNvSpPr txBox="1">
            <a:spLocks noGrp="1"/>
          </p:cNvSpPr>
          <p:nvPr>
            <p:ph type="title"/>
          </p:nvPr>
        </p:nvSpPr>
        <p:spPr>
          <a:xfrm>
            <a:off x="415600" y="593367"/>
            <a:ext cx="11360700" cy="763500"/>
          </a:xfrm>
          <a:prstGeom prst="rect">
            <a:avLst/>
          </a:prstGeom>
          <a:noFill/>
          <a:ln>
            <a:noFill/>
          </a:ln>
        </p:spPr>
        <p:txBody>
          <a:bodyPr spcFirstLastPara="1" wrap="square" lIns="121900" tIns="121900" rIns="121900" bIns="121900" anchor="t" anchorCtr="0">
            <a:normAutofit/>
          </a:bodyPr>
          <a:lstStyle>
            <a:lvl1pPr lvl="0" rtl="0">
              <a:spcBef>
                <a:spcPts val="0"/>
              </a:spcBef>
              <a:spcAft>
                <a:spcPts val="0"/>
              </a:spcAft>
              <a:buClr>
                <a:schemeClr val="lt1"/>
              </a:buClr>
              <a:buSzPts val="3700"/>
              <a:buFont typeface="Nunito"/>
              <a:buNone/>
              <a:defRPr sz="3700">
                <a:solidFill>
                  <a:schemeClr val="lt1"/>
                </a:solidFill>
                <a:latin typeface="Nunito"/>
                <a:ea typeface="Nunito"/>
                <a:cs typeface="Nunito"/>
                <a:sym typeface="Nunito"/>
              </a:defRPr>
            </a:lvl1pPr>
            <a:lvl2pPr lvl="1" rtl="0">
              <a:spcBef>
                <a:spcPts val="0"/>
              </a:spcBef>
              <a:spcAft>
                <a:spcPts val="0"/>
              </a:spcAft>
              <a:buClr>
                <a:schemeClr val="lt1"/>
              </a:buClr>
              <a:buSzPts val="3700"/>
              <a:buFont typeface="Nunito"/>
              <a:buNone/>
              <a:defRPr sz="3700">
                <a:solidFill>
                  <a:schemeClr val="lt1"/>
                </a:solidFill>
                <a:latin typeface="Nunito"/>
                <a:ea typeface="Nunito"/>
                <a:cs typeface="Nunito"/>
                <a:sym typeface="Nunito"/>
              </a:defRPr>
            </a:lvl2pPr>
            <a:lvl3pPr lvl="2" rtl="0">
              <a:spcBef>
                <a:spcPts val="0"/>
              </a:spcBef>
              <a:spcAft>
                <a:spcPts val="0"/>
              </a:spcAft>
              <a:buClr>
                <a:schemeClr val="lt1"/>
              </a:buClr>
              <a:buSzPts val="3700"/>
              <a:buFont typeface="Nunito"/>
              <a:buNone/>
              <a:defRPr sz="3700">
                <a:solidFill>
                  <a:schemeClr val="lt1"/>
                </a:solidFill>
                <a:latin typeface="Nunito"/>
                <a:ea typeface="Nunito"/>
                <a:cs typeface="Nunito"/>
                <a:sym typeface="Nunito"/>
              </a:defRPr>
            </a:lvl3pPr>
            <a:lvl4pPr lvl="3" rtl="0">
              <a:spcBef>
                <a:spcPts val="0"/>
              </a:spcBef>
              <a:spcAft>
                <a:spcPts val="0"/>
              </a:spcAft>
              <a:buClr>
                <a:schemeClr val="lt1"/>
              </a:buClr>
              <a:buSzPts val="3700"/>
              <a:buFont typeface="Nunito"/>
              <a:buNone/>
              <a:defRPr sz="3700">
                <a:solidFill>
                  <a:schemeClr val="lt1"/>
                </a:solidFill>
                <a:latin typeface="Nunito"/>
                <a:ea typeface="Nunito"/>
                <a:cs typeface="Nunito"/>
                <a:sym typeface="Nunito"/>
              </a:defRPr>
            </a:lvl4pPr>
            <a:lvl5pPr lvl="4" rtl="0">
              <a:spcBef>
                <a:spcPts val="0"/>
              </a:spcBef>
              <a:spcAft>
                <a:spcPts val="0"/>
              </a:spcAft>
              <a:buClr>
                <a:schemeClr val="lt1"/>
              </a:buClr>
              <a:buSzPts val="3700"/>
              <a:buFont typeface="Nunito"/>
              <a:buNone/>
              <a:defRPr sz="3700">
                <a:solidFill>
                  <a:schemeClr val="lt1"/>
                </a:solidFill>
                <a:latin typeface="Nunito"/>
                <a:ea typeface="Nunito"/>
                <a:cs typeface="Nunito"/>
                <a:sym typeface="Nunito"/>
              </a:defRPr>
            </a:lvl5pPr>
            <a:lvl6pPr lvl="5" rtl="0">
              <a:spcBef>
                <a:spcPts val="0"/>
              </a:spcBef>
              <a:spcAft>
                <a:spcPts val="0"/>
              </a:spcAft>
              <a:buClr>
                <a:schemeClr val="lt1"/>
              </a:buClr>
              <a:buSzPts val="3700"/>
              <a:buFont typeface="Nunito"/>
              <a:buNone/>
              <a:defRPr sz="3700">
                <a:solidFill>
                  <a:schemeClr val="lt1"/>
                </a:solidFill>
                <a:latin typeface="Nunito"/>
                <a:ea typeface="Nunito"/>
                <a:cs typeface="Nunito"/>
                <a:sym typeface="Nunito"/>
              </a:defRPr>
            </a:lvl6pPr>
            <a:lvl7pPr lvl="6" rtl="0">
              <a:spcBef>
                <a:spcPts val="0"/>
              </a:spcBef>
              <a:spcAft>
                <a:spcPts val="0"/>
              </a:spcAft>
              <a:buClr>
                <a:schemeClr val="lt1"/>
              </a:buClr>
              <a:buSzPts val="3700"/>
              <a:buFont typeface="Nunito"/>
              <a:buNone/>
              <a:defRPr sz="3700">
                <a:solidFill>
                  <a:schemeClr val="lt1"/>
                </a:solidFill>
                <a:latin typeface="Nunito"/>
                <a:ea typeface="Nunito"/>
                <a:cs typeface="Nunito"/>
                <a:sym typeface="Nunito"/>
              </a:defRPr>
            </a:lvl7pPr>
            <a:lvl8pPr lvl="7" rtl="0">
              <a:spcBef>
                <a:spcPts val="0"/>
              </a:spcBef>
              <a:spcAft>
                <a:spcPts val="0"/>
              </a:spcAft>
              <a:buClr>
                <a:schemeClr val="lt1"/>
              </a:buClr>
              <a:buSzPts val="3700"/>
              <a:buFont typeface="Nunito"/>
              <a:buNone/>
              <a:defRPr sz="3700">
                <a:solidFill>
                  <a:schemeClr val="lt1"/>
                </a:solidFill>
                <a:latin typeface="Nunito"/>
                <a:ea typeface="Nunito"/>
                <a:cs typeface="Nunito"/>
                <a:sym typeface="Nunito"/>
              </a:defRPr>
            </a:lvl8pPr>
            <a:lvl9pPr lvl="8" rtl="0">
              <a:spcBef>
                <a:spcPts val="0"/>
              </a:spcBef>
              <a:spcAft>
                <a:spcPts val="0"/>
              </a:spcAft>
              <a:buClr>
                <a:schemeClr val="lt1"/>
              </a:buClr>
              <a:buSzPts val="3700"/>
              <a:buFont typeface="Nunito"/>
              <a:buNone/>
              <a:defRPr sz="3700">
                <a:solidFill>
                  <a:schemeClr val="lt1"/>
                </a:solidFill>
                <a:latin typeface="Nunito"/>
                <a:ea typeface="Nunito"/>
                <a:cs typeface="Nunito"/>
                <a:sym typeface="Nunito"/>
              </a:defRPr>
            </a:lvl9pPr>
          </a:lstStyle>
          <a:p>
            <a:endParaRPr/>
          </a:p>
        </p:txBody>
      </p:sp>
      <p:sp>
        <p:nvSpPr>
          <p:cNvPr id="11" name="Google Shape;11;g2882644675c_0_1"/>
          <p:cNvSpPr txBox="1">
            <a:spLocks noGrp="1"/>
          </p:cNvSpPr>
          <p:nvPr>
            <p:ph type="body" idx="1"/>
          </p:nvPr>
        </p:nvSpPr>
        <p:spPr>
          <a:xfrm>
            <a:off x="415600" y="1536633"/>
            <a:ext cx="11360700" cy="4521600"/>
          </a:xfrm>
          <a:prstGeom prst="rect">
            <a:avLst/>
          </a:prstGeom>
          <a:noFill/>
          <a:ln>
            <a:noFill/>
          </a:ln>
        </p:spPr>
        <p:txBody>
          <a:bodyPr spcFirstLastPara="1" wrap="square" lIns="121900" tIns="121900" rIns="121900" bIns="121900" anchor="t" anchorCtr="0">
            <a:normAutofit/>
          </a:bodyPr>
          <a:lstStyle>
            <a:lvl1pPr marL="457200" lvl="0" indent="-336550" rtl="0">
              <a:lnSpc>
                <a:spcPct val="115000"/>
              </a:lnSpc>
              <a:spcBef>
                <a:spcPts val="0"/>
              </a:spcBef>
              <a:spcAft>
                <a:spcPts val="0"/>
              </a:spcAft>
              <a:buClr>
                <a:schemeClr val="dk2"/>
              </a:buClr>
              <a:buSzPts val="1700"/>
              <a:buFont typeface="Calibri"/>
              <a:buChar char="●"/>
              <a:defRPr sz="1700">
                <a:solidFill>
                  <a:schemeClr val="dk2"/>
                </a:solidFill>
                <a:latin typeface="Calibri"/>
                <a:ea typeface="Calibri"/>
                <a:cs typeface="Calibri"/>
                <a:sym typeface="Calibri"/>
              </a:defRPr>
            </a:lvl1pPr>
            <a:lvl2pPr marL="914400" lvl="1" indent="-323850" rtl="0">
              <a:lnSpc>
                <a:spcPct val="115000"/>
              </a:lnSpc>
              <a:spcBef>
                <a:spcPts val="0"/>
              </a:spcBef>
              <a:spcAft>
                <a:spcPts val="0"/>
              </a:spcAft>
              <a:buClr>
                <a:schemeClr val="dk2"/>
              </a:buClr>
              <a:buSzPts val="1500"/>
              <a:buFont typeface="Calibri"/>
              <a:buChar char="○"/>
              <a:defRPr sz="1500">
                <a:solidFill>
                  <a:schemeClr val="dk2"/>
                </a:solidFill>
                <a:latin typeface="Calibri"/>
                <a:ea typeface="Calibri"/>
                <a:cs typeface="Calibri"/>
                <a:sym typeface="Calibri"/>
              </a:defRPr>
            </a:lvl2pPr>
            <a:lvl3pPr marL="1371600" lvl="2" indent="-323850" rtl="0">
              <a:lnSpc>
                <a:spcPct val="115000"/>
              </a:lnSpc>
              <a:spcBef>
                <a:spcPts val="0"/>
              </a:spcBef>
              <a:spcAft>
                <a:spcPts val="0"/>
              </a:spcAft>
              <a:buClr>
                <a:schemeClr val="dk2"/>
              </a:buClr>
              <a:buSzPts val="1500"/>
              <a:buFont typeface="Calibri"/>
              <a:buChar char="■"/>
              <a:defRPr sz="1500">
                <a:solidFill>
                  <a:schemeClr val="dk2"/>
                </a:solidFill>
                <a:latin typeface="Calibri"/>
                <a:ea typeface="Calibri"/>
                <a:cs typeface="Calibri"/>
                <a:sym typeface="Calibri"/>
              </a:defRPr>
            </a:lvl3pPr>
            <a:lvl4pPr marL="1828800" lvl="3" indent="-323850" rtl="0">
              <a:lnSpc>
                <a:spcPct val="115000"/>
              </a:lnSpc>
              <a:spcBef>
                <a:spcPts val="0"/>
              </a:spcBef>
              <a:spcAft>
                <a:spcPts val="0"/>
              </a:spcAft>
              <a:buClr>
                <a:schemeClr val="dk2"/>
              </a:buClr>
              <a:buSzPts val="1500"/>
              <a:buFont typeface="Calibri"/>
              <a:buChar char="●"/>
              <a:defRPr sz="1500">
                <a:solidFill>
                  <a:schemeClr val="dk2"/>
                </a:solidFill>
                <a:latin typeface="Calibri"/>
                <a:ea typeface="Calibri"/>
                <a:cs typeface="Calibri"/>
                <a:sym typeface="Calibri"/>
              </a:defRPr>
            </a:lvl4pPr>
            <a:lvl5pPr marL="2286000" lvl="4" indent="-323850" rtl="0">
              <a:lnSpc>
                <a:spcPct val="115000"/>
              </a:lnSpc>
              <a:spcBef>
                <a:spcPts val="0"/>
              </a:spcBef>
              <a:spcAft>
                <a:spcPts val="0"/>
              </a:spcAft>
              <a:buClr>
                <a:schemeClr val="dk2"/>
              </a:buClr>
              <a:buSzPts val="1500"/>
              <a:buFont typeface="Calibri"/>
              <a:buChar char="○"/>
              <a:defRPr sz="1500">
                <a:solidFill>
                  <a:schemeClr val="dk2"/>
                </a:solidFill>
                <a:latin typeface="Calibri"/>
                <a:ea typeface="Calibri"/>
                <a:cs typeface="Calibri"/>
                <a:sym typeface="Calibri"/>
              </a:defRPr>
            </a:lvl5pPr>
            <a:lvl6pPr marL="2743200" lvl="5" indent="-323850" rtl="0">
              <a:lnSpc>
                <a:spcPct val="115000"/>
              </a:lnSpc>
              <a:spcBef>
                <a:spcPts val="0"/>
              </a:spcBef>
              <a:spcAft>
                <a:spcPts val="0"/>
              </a:spcAft>
              <a:buClr>
                <a:schemeClr val="dk2"/>
              </a:buClr>
              <a:buSzPts val="1500"/>
              <a:buFont typeface="Calibri"/>
              <a:buChar char="■"/>
              <a:defRPr sz="1500">
                <a:solidFill>
                  <a:schemeClr val="dk2"/>
                </a:solidFill>
                <a:latin typeface="Calibri"/>
                <a:ea typeface="Calibri"/>
                <a:cs typeface="Calibri"/>
                <a:sym typeface="Calibri"/>
              </a:defRPr>
            </a:lvl6pPr>
            <a:lvl7pPr marL="3200400" lvl="6" indent="-323850" rtl="0">
              <a:lnSpc>
                <a:spcPct val="115000"/>
              </a:lnSpc>
              <a:spcBef>
                <a:spcPts val="0"/>
              </a:spcBef>
              <a:spcAft>
                <a:spcPts val="0"/>
              </a:spcAft>
              <a:buClr>
                <a:schemeClr val="dk2"/>
              </a:buClr>
              <a:buSzPts val="1500"/>
              <a:buFont typeface="Calibri"/>
              <a:buChar char="●"/>
              <a:defRPr sz="1500">
                <a:solidFill>
                  <a:schemeClr val="dk2"/>
                </a:solidFill>
                <a:latin typeface="Calibri"/>
                <a:ea typeface="Calibri"/>
                <a:cs typeface="Calibri"/>
                <a:sym typeface="Calibri"/>
              </a:defRPr>
            </a:lvl7pPr>
            <a:lvl8pPr marL="3657600" lvl="7" indent="-323850" rtl="0">
              <a:lnSpc>
                <a:spcPct val="115000"/>
              </a:lnSpc>
              <a:spcBef>
                <a:spcPts val="0"/>
              </a:spcBef>
              <a:spcAft>
                <a:spcPts val="0"/>
              </a:spcAft>
              <a:buClr>
                <a:schemeClr val="dk2"/>
              </a:buClr>
              <a:buSzPts val="1500"/>
              <a:buFont typeface="Calibri"/>
              <a:buChar char="○"/>
              <a:defRPr sz="1500">
                <a:solidFill>
                  <a:schemeClr val="dk2"/>
                </a:solidFill>
                <a:latin typeface="Calibri"/>
                <a:ea typeface="Calibri"/>
                <a:cs typeface="Calibri"/>
                <a:sym typeface="Calibri"/>
              </a:defRPr>
            </a:lvl8pPr>
            <a:lvl9pPr marL="4114800" lvl="8" indent="-323850" rtl="0">
              <a:lnSpc>
                <a:spcPct val="115000"/>
              </a:lnSpc>
              <a:spcBef>
                <a:spcPts val="0"/>
              </a:spcBef>
              <a:spcAft>
                <a:spcPts val="0"/>
              </a:spcAft>
              <a:buClr>
                <a:schemeClr val="dk2"/>
              </a:buClr>
              <a:buSzPts val="1500"/>
              <a:buFont typeface="Calibri"/>
              <a:buChar char="■"/>
              <a:defRPr sz="1500">
                <a:solidFill>
                  <a:schemeClr val="dk2"/>
                </a:solidFill>
                <a:latin typeface="Calibri"/>
                <a:ea typeface="Calibri"/>
                <a:cs typeface="Calibri"/>
                <a:sym typeface="Calibri"/>
              </a:defRPr>
            </a:lvl9pPr>
          </a:lstStyle>
          <a:p>
            <a:endParaRPr/>
          </a:p>
        </p:txBody>
      </p:sp>
      <p:sp>
        <p:nvSpPr>
          <p:cNvPr id="12" name="Google Shape;12;g2882644675c_0_1"/>
          <p:cNvSpPr txBox="1">
            <a:spLocks noGrp="1"/>
          </p:cNvSpPr>
          <p:nvPr>
            <p:ph type="sldNum" idx="12"/>
          </p:nvPr>
        </p:nvSpPr>
        <p:spPr>
          <a:xfrm>
            <a:off x="11187645" y="6058224"/>
            <a:ext cx="731700" cy="524700"/>
          </a:xfrm>
          <a:prstGeom prst="rect">
            <a:avLst/>
          </a:prstGeom>
          <a:noFill/>
          <a:ln>
            <a:noFill/>
          </a:ln>
        </p:spPr>
        <p:txBody>
          <a:bodyPr spcFirstLastPara="1" wrap="square" lIns="121900" tIns="121900" rIns="121900" bIns="121900" anchor="ctr" anchorCtr="0">
            <a:normAutofit/>
          </a:bodyPr>
          <a:lstStyle>
            <a:lvl1pPr lvl="0" algn="r" rtl="0">
              <a:buNone/>
              <a:defRPr sz="1300">
                <a:solidFill>
                  <a:schemeClr val="dk2"/>
                </a:solidFill>
                <a:latin typeface="Nunito"/>
                <a:ea typeface="Nunito"/>
                <a:cs typeface="Nunito"/>
                <a:sym typeface="Nunito"/>
              </a:defRPr>
            </a:lvl1pPr>
            <a:lvl2pPr lvl="1" algn="r" rtl="0">
              <a:buNone/>
              <a:defRPr sz="1300">
                <a:solidFill>
                  <a:schemeClr val="dk2"/>
                </a:solidFill>
                <a:latin typeface="Nunito"/>
                <a:ea typeface="Nunito"/>
                <a:cs typeface="Nunito"/>
                <a:sym typeface="Nunito"/>
              </a:defRPr>
            </a:lvl2pPr>
            <a:lvl3pPr lvl="2" algn="r" rtl="0">
              <a:buNone/>
              <a:defRPr sz="1300">
                <a:solidFill>
                  <a:schemeClr val="dk2"/>
                </a:solidFill>
                <a:latin typeface="Nunito"/>
                <a:ea typeface="Nunito"/>
                <a:cs typeface="Nunito"/>
                <a:sym typeface="Nunito"/>
              </a:defRPr>
            </a:lvl3pPr>
            <a:lvl4pPr lvl="3" algn="r" rtl="0">
              <a:buNone/>
              <a:defRPr sz="1300">
                <a:solidFill>
                  <a:schemeClr val="dk2"/>
                </a:solidFill>
                <a:latin typeface="Nunito"/>
                <a:ea typeface="Nunito"/>
                <a:cs typeface="Nunito"/>
                <a:sym typeface="Nunito"/>
              </a:defRPr>
            </a:lvl4pPr>
            <a:lvl5pPr lvl="4" algn="r" rtl="0">
              <a:buNone/>
              <a:defRPr sz="1300">
                <a:solidFill>
                  <a:schemeClr val="dk2"/>
                </a:solidFill>
                <a:latin typeface="Nunito"/>
                <a:ea typeface="Nunito"/>
                <a:cs typeface="Nunito"/>
                <a:sym typeface="Nunito"/>
              </a:defRPr>
            </a:lvl5pPr>
            <a:lvl6pPr lvl="5" algn="r" rtl="0">
              <a:buNone/>
              <a:defRPr sz="1300">
                <a:solidFill>
                  <a:schemeClr val="dk2"/>
                </a:solidFill>
                <a:latin typeface="Nunito"/>
                <a:ea typeface="Nunito"/>
                <a:cs typeface="Nunito"/>
                <a:sym typeface="Nunito"/>
              </a:defRPr>
            </a:lvl6pPr>
            <a:lvl7pPr lvl="6" algn="r" rtl="0">
              <a:buNone/>
              <a:defRPr sz="1300">
                <a:solidFill>
                  <a:schemeClr val="dk2"/>
                </a:solidFill>
                <a:latin typeface="Nunito"/>
                <a:ea typeface="Nunito"/>
                <a:cs typeface="Nunito"/>
                <a:sym typeface="Nunito"/>
              </a:defRPr>
            </a:lvl7pPr>
            <a:lvl8pPr lvl="7" algn="r" rtl="0">
              <a:buNone/>
              <a:defRPr sz="1300">
                <a:solidFill>
                  <a:schemeClr val="dk2"/>
                </a:solidFill>
                <a:latin typeface="Nunito"/>
                <a:ea typeface="Nunito"/>
                <a:cs typeface="Nunito"/>
                <a:sym typeface="Nunito"/>
              </a:defRPr>
            </a:lvl8pPr>
            <a:lvl9pPr lvl="8" algn="r" rtl="0">
              <a:buNone/>
              <a:defRPr sz="1300">
                <a:solidFill>
                  <a:schemeClr val="dk2"/>
                </a:solidFill>
                <a:latin typeface="Nunito"/>
                <a:ea typeface="Nunito"/>
                <a:cs typeface="Nunito"/>
                <a:sym typeface="Nunito"/>
              </a:defRPr>
            </a:lvl9pPr>
          </a:lstStyle>
          <a:p>
            <a:pPr marL="0" lvl="0" indent="0" algn="r" rtl="0">
              <a:spcBef>
                <a:spcPts val="0"/>
              </a:spcBef>
              <a:spcAft>
                <a:spcPts val="0"/>
              </a:spcAft>
              <a:buNone/>
            </a:pPr>
            <a:fld id="{00000000-1234-1234-1234-123412341234}" type="slidenum">
              <a:rPr lang="en-US"/>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1.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1.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1.xml"/></Relationships>
</file>

<file path=ppt/slides/_rels/slide1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6.xml"/><Relationship Id="rId1" Type="http://schemas.openxmlformats.org/officeDocument/2006/relationships/slideLayout" Target="../slideLayouts/slideLayout11.xml"/></Relationships>
</file>

<file path=ppt/slides/_rels/slide17.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7.xml"/><Relationship Id="rId1" Type="http://schemas.openxmlformats.org/officeDocument/2006/relationships/slideLayout" Target="../slideLayouts/slideLayout11.xml"/></Relationships>
</file>

<file path=ppt/slides/_rels/slide18.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8.xml"/><Relationship Id="rId1" Type="http://schemas.openxmlformats.org/officeDocument/2006/relationships/slideLayout" Target="../slideLayouts/slideLayout11.xml"/></Relationships>
</file>

<file path=ppt/slides/_rels/slide19.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9.xml"/><Relationship Id="rId1" Type="http://schemas.openxmlformats.org/officeDocument/2006/relationships/slideLayout" Target="../slideLayouts/slideLayout11.xml"/></Relationships>
</file>

<file path=ppt/slides/_rels/slide20.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20.xml"/><Relationship Id="rId1" Type="http://schemas.openxmlformats.org/officeDocument/2006/relationships/slideLayout" Target="../slideLayouts/slideLayout11.xml"/></Relationships>
</file>

<file path=ppt/slides/_rels/slide2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1.xml"/><Relationship Id="rId1" Type="http://schemas.openxmlformats.org/officeDocument/2006/relationships/slideLayout" Target="../slideLayouts/slideLayout11.xml"/></Relationships>
</file>

<file path=ppt/slides/_rels/slide22.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2.xml"/><Relationship Id="rId1" Type="http://schemas.openxmlformats.org/officeDocument/2006/relationships/slideLayout" Target="../slideLayouts/slideLayout11.xml"/></Relationships>
</file>

<file path=ppt/slides/_rels/slide23.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3.xml"/><Relationship Id="rId1" Type="http://schemas.openxmlformats.org/officeDocument/2006/relationships/slideLayout" Target="../slideLayouts/slideLayout11.xml"/></Relationships>
</file>

<file path=ppt/slides/_rels/slide24.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4.xml"/><Relationship Id="rId1" Type="http://schemas.openxmlformats.org/officeDocument/2006/relationships/slideLayout" Target="../slideLayouts/slideLayout11.xml"/></Relationships>
</file>

<file path=ppt/slides/_rels/slide25.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5.xml"/><Relationship Id="rId1" Type="http://schemas.openxmlformats.org/officeDocument/2006/relationships/slideLayout" Target="../slideLayouts/slideLayout11.xml"/></Relationships>
</file>

<file path=ppt/slides/_rels/slide2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26.xml"/><Relationship Id="rId1" Type="http://schemas.openxmlformats.org/officeDocument/2006/relationships/slideLayout" Target="../slideLayouts/slideLayout11.xml"/></Relationships>
</file>

<file path=ppt/slides/_rels/slide27.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27.xml"/><Relationship Id="rId1" Type="http://schemas.openxmlformats.org/officeDocument/2006/relationships/slideLayout" Target="../slideLayouts/slideLayout11.xml"/></Relationships>
</file>

<file path=ppt/slides/_rels/slide2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notesSlide" Target="../notesSlides/notesSlide28.xml"/><Relationship Id="rId1" Type="http://schemas.openxmlformats.org/officeDocument/2006/relationships/slideLayout" Target="../slideLayouts/slideLayout11.xml"/></Relationships>
</file>

<file path=ppt/slides/_rels/slide2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29.xml"/><Relationship Id="rId1" Type="http://schemas.openxmlformats.org/officeDocument/2006/relationships/slideLayout" Target="../slideLayouts/slideLayout11.xml"/></Relationships>
</file>

<file path=ppt/slides/_rels/slide30.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30.xml"/><Relationship Id="rId1" Type="http://schemas.openxmlformats.org/officeDocument/2006/relationships/slideLayout" Target="../slideLayouts/slideLayout11.xml"/></Relationships>
</file>

<file path=ppt/slides/_rels/slide31.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31.xml"/><Relationship Id="rId1" Type="http://schemas.openxmlformats.org/officeDocument/2006/relationships/slideLayout" Target="../slideLayouts/slideLayout11.xml"/></Relationships>
</file>

<file path=ppt/slides/_rels/slide32.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notesSlide" Target="../notesSlides/notesSlide32.xml"/><Relationship Id="rId1" Type="http://schemas.openxmlformats.org/officeDocument/2006/relationships/slideLayout" Target="../slideLayouts/slideLayout11.xml"/></Relationships>
</file>

<file path=ppt/slides/_rels/slide33.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notesSlide" Target="../notesSlides/notesSlide33.xml"/><Relationship Id="rId1" Type="http://schemas.openxmlformats.org/officeDocument/2006/relationships/slideLayout" Target="../slideLayouts/slideLayout11.xml"/></Relationships>
</file>

<file path=ppt/slides/_rels/slide3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34.xml"/><Relationship Id="rId1" Type="http://schemas.openxmlformats.org/officeDocument/2006/relationships/slideLayout" Target="../slideLayouts/slideLayout11.xml"/></Relationships>
</file>

<file path=ppt/slides/_rels/slide3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5.xml"/><Relationship Id="rId1" Type="http://schemas.openxmlformats.org/officeDocument/2006/relationships/slideLayout" Target="../slideLayouts/slideLayout11.xml"/></Relationships>
</file>

<file path=ppt/slides/_rels/slide3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36.xml"/><Relationship Id="rId1" Type="http://schemas.openxmlformats.org/officeDocument/2006/relationships/slideLayout" Target="../slideLayouts/slideLayout11.xml"/></Relationships>
</file>

<file path=ppt/slides/_rels/slide3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notesSlide" Target="../notesSlides/notesSlide37.xml"/><Relationship Id="rId1" Type="http://schemas.openxmlformats.org/officeDocument/2006/relationships/slideLayout" Target="../slideLayouts/slideLayout11.xml"/></Relationships>
</file>

<file path=ppt/slides/_rels/slide38.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38.xml"/><Relationship Id="rId1" Type="http://schemas.openxmlformats.org/officeDocument/2006/relationships/slideLayout" Target="../slideLayouts/slideLayout11.xml"/></Relationships>
</file>

<file path=ppt/slides/_rels/slide3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39.xml"/><Relationship Id="rId1" Type="http://schemas.openxmlformats.org/officeDocument/2006/relationships/slideLayout" Target="../slideLayouts/slideLayout11.xml"/></Relationships>
</file>

<file path=ppt/slides/_rels/slide4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40.xml"/><Relationship Id="rId1" Type="http://schemas.openxmlformats.org/officeDocument/2006/relationships/slideLayout" Target="../slideLayouts/slideLayout11.xml"/></Relationships>
</file>

<file path=ppt/slides/_rels/slide4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41.xml"/><Relationship Id="rId1" Type="http://schemas.openxmlformats.org/officeDocument/2006/relationships/slideLayout" Target="../slideLayouts/slideLayout11.xml"/></Relationships>
</file>

<file path=ppt/slides/_rels/slide42.xml.rels><?xml version="1.0" encoding="UTF-8" standalone="yes"?>
<Relationships xmlns="http://schemas.openxmlformats.org/package/2006/relationships"><Relationship Id="rId3" Type="http://schemas.openxmlformats.org/officeDocument/2006/relationships/image" Target="../media/image40.png"/><Relationship Id="rId2" Type="http://schemas.openxmlformats.org/officeDocument/2006/relationships/notesSlide" Target="../notesSlides/notesSlide42.xml"/><Relationship Id="rId1" Type="http://schemas.openxmlformats.org/officeDocument/2006/relationships/slideLayout" Target="../slideLayouts/slideLayout11.xml"/></Relationships>
</file>

<file path=ppt/slides/_rels/slide43.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notesSlide" Target="../notesSlides/notesSlide43.xml"/><Relationship Id="rId1" Type="http://schemas.openxmlformats.org/officeDocument/2006/relationships/slideLayout" Target="../slideLayouts/slideLayout11.xml"/></Relationships>
</file>

<file path=ppt/slides/_rels/slide4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notesSlide" Target="../notesSlides/notesSlide44.xml"/><Relationship Id="rId1" Type="http://schemas.openxmlformats.org/officeDocument/2006/relationships/slideLayout" Target="../slideLayouts/slideLayout11.xml"/></Relationships>
</file>

<file path=ppt/slides/_rels/slide45.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notesSlide" Target="../notesSlides/notesSlide45.xml"/><Relationship Id="rId1" Type="http://schemas.openxmlformats.org/officeDocument/2006/relationships/slideLayout" Target="../slideLayouts/slideLayout11.xml"/></Relationships>
</file>

<file path=ppt/slides/_rels/slide46.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notesSlide" Target="../notesSlides/notesSlide46.xml"/><Relationship Id="rId1" Type="http://schemas.openxmlformats.org/officeDocument/2006/relationships/slideLayout" Target="../slideLayouts/slideLayout11.xml"/></Relationships>
</file>

<file path=ppt/slides/_rels/slide47.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notesSlide" Target="../notesSlides/notesSlide47.xml"/><Relationship Id="rId1" Type="http://schemas.openxmlformats.org/officeDocument/2006/relationships/slideLayout" Target="../slideLayouts/slideLayout11.xml"/></Relationships>
</file>

<file path=ppt/slides/_rels/slide48.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notesSlide" Target="../notesSlides/notesSlide48.xml"/><Relationship Id="rId1" Type="http://schemas.openxmlformats.org/officeDocument/2006/relationships/slideLayout" Target="../slideLayouts/slideLayout11.xml"/></Relationships>
</file>

<file path=ppt/slides/_rels/slide49.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notesSlide" Target="../notesSlides/notesSlide49.xml"/><Relationship Id="rId1" Type="http://schemas.openxmlformats.org/officeDocument/2006/relationships/slideLayout" Target="../slideLayouts/slideLayout11.xml"/></Relationships>
</file>

<file path=ppt/slides/_rels/slide50.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notesSlide" Target="../notesSlides/notesSlide50.xml"/><Relationship Id="rId1" Type="http://schemas.openxmlformats.org/officeDocument/2006/relationships/slideLayout" Target="../slideLayouts/slideLayout11.xml"/></Relationships>
</file>

<file path=ppt/slides/_rels/slide51.xml.rels><?xml version="1.0" encoding="UTF-8" standalone="yes"?>
<Relationships xmlns="http://schemas.openxmlformats.org/package/2006/relationships"><Relationship Id="rId3" Type="http://schemas.openxmlformats.org/officeDocument/2006/relationships/image" Target="../media/image49.jpg"/><Relationship Id="rId2" Type="http://schemas.openxmlformats.org/officeDocument/2006/relationships/notesSlide" Target="../notesSlides/notesSlide51.xml"/><Relationship Id="rId1" Type="http://schemas.openxmlformats.org/officeDocument/2006/relationships/slideLayout" Target="../slideLayouts/slideLayout5.xml"/></Relationships>
</file>

<file path=ppt/slides/_rels/slide52.xml.rels><?xml version="1.0" encoding="UTF-8" standalone="yes"?>
<Relationships xmlns="http://schemas.openxmlformats.org/package/2006/relationships"><Relationship Id="rId2" Type="http://schemas.openxmlformats.org/officeDocument/2006/relationships/notesSlide" Target="../notesSlides/notesSlide52.xml"/><Relationship Id="rId1" Type="http://schemas.openxmlformats.org/officeDocument/2006/relationships/slideLayout" Target="../slideLayouts/slideLayout11.xml"/></Relationships>
</file>

<file path=ppt/slides/_rels/slide53.xml.rels><?xml version="1.0" encoding="UTF-8" standalone="yes"?>
<Relationships xmlns="http://schemas.openxmlformats.org/package/2006/relationships"><Relationship Id="rId3" Type="http://schemas.openxmlformats.org/officeDocument/2006/relationships/image" Target="../media/image50.png"/><Relationship Id="rId2" Type="http://schemas.openxmlformats.org/officeDocument/2006/relationships/notesSlide" Target="../notesSlides/notesSlide53.xml"/><Relationship Id="rId1" Type="http://schemas.openxmlformats.org/officeDocument/2006/relationships/slideLayout" Target="../slideLayouts/slideLayout11.xml"/></Relationships>
</file>

<file path=ppt/slides/_rels/slide54.xml.rels><?xml version="1.0" encoding="UTF-8" standalone="yes"?>
<Relationships xmlns="http://schemas.openxmlformats.org/package/2006/relationships"><Relationship Id="rId3" Type="http://schemas.openxmlformats.org/officeDocument/2006/relationships/image" Target="../media/image51.png"/><Relationship Id="rId2" Type="http://schemas.openxmlformats.org/officeDocument/2006/relationships/notesSlide" Target="../notesSlides/notesSlide54.xml"/><Relationship Id="rId1" Type="http://schemas.openxmlformats.org/officeDocument/2006/relationships/slideLayout" Target="../slideLayouts/slideLayout11.xml"/></Relationships>
</file>

<file path=ppt/slides/_rels/slide55.xml.rels><?xml version="1.0" encoding="UTF-8" standalone="yes"?>
<Relationships xmlns="http://schemas.openxmlformats.org/package/2006/relationships"><Relationship Id="rId3" Type="http://schemas.openxmlformats.org/officeDocument/2006/relationships/image" Target="../media/image52.png"/><Relationship Id="rId2" Type="http://schemas.openxmlformats.org/officeDocument/2006/relationships/notesSlide" Target="../notesSlides/notesSlide55.xml"/><Relationship Id="rId1" Type="http://schemas.openxmlformats.org/officeDocument/2006/relationships/slideLayout" Target="../slideLayouts/slideLayout1.xml"/><Relationship Id="rId4" Type="http://schemas.openxmlformats.org/officeDocument/2006/relationships/image" Target="../media/image49.jpg"/></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40"/>
        <p:cNvGrpSpPr/>
        <p:nvPr/>
      </p:nvGrpSpPr>
      <p:grpSpPr>
        <a:xfrm>
          <a:off x="0" y="0"/>
          <a:ext cx="0" cy="0"/>
          <a:chOff x="0" y="0"/>
          <a:chExt cx="0" cy="0"/>
        </a:xfrm>
      </p:grpSpPr>
      <p:sp>
        <p:nvSpPr>
          <p:cNvPr id="141" name="Google Shape;141;p1"/>
          <p:cNvSpPr txBox="1">
            <a:spLocks noGrp="1"/>
          </p:cNvSpPr>
          <p:nvPr>
            <p:ph type="ctrTitle" idx="4294967295"/>
          </p:nvPr>
        </p:nvSpPr>
        <p:spPr>
          <a:xfrm>
            <a:off x="243424" y="-5875"/>
            <a:ext cx="9941585" cy="1510500"/>
          </a:xfrm>
          <a:prstGeom prst="rect">
            <a:avLst/>
          </a:prstGeom>
          <a:noFill/>
          <a:ln>
            <a:noFill/>
          </a:ln>
        </p:spPr>
        <p:txBody>
          <a:bodyPr spcFirstLastPara="1" wrap="square" lIns="91425" tIns="45700" rIns="91425" bIns="45700" anchor="t" anchorCtr="0">
            <a:normAutofit fontScale="90000"/>
          </a:bodyPr>
          <a:lstStyle/>
          <a:p>
            <a:pPr marL="0" lvl="0" indent="0" algn="ctr" rtl="0">
              <a:lnSpc>
                <a:spcPct val="90000"/>
              </a:lnSpc>
              <a:spcBef>
                <a:spcPts val="0"/>
              </a:spcBef>
              <a:spcAft>
                <a:spcPts val="0"/>
              </a:spcAft>
              <a:buClr>
                <a:schemeClr val="lt1"/>
              </a:buClr>
              <a:buSzPct val="150000"/>
              <a:buFont typeface="Arial"/>
              <a:buNone/>
            </a:pPr>
            <a:r>
              <a:rPr lang="en-US" dirty="0"/>
              <a:t/>
            </a:r>
            <a:br>
              <a:rPr lang="en-US" dirty="0"/>
            </a:br>
            <a:r>
              <a:rPr lang="en-US" sz="3255" dirty="0"/>
              <a:t> </a:t>
            </a:r>
            <a:r>
              <a:rPr lang="en-US" sz="4555" b="1" dirty="0" smtClean="0">
                <a:solidFill>
                  <a:srgbClr val="000000"/>
                </a:solidFill>
              </a:rPr>
              <a:t>Science Curriculum </a:t>
            </a:r>
            <a:r>
              <a:rPr lang="en-US" sz="4555" b="1" dirty="0">
                <a:solidFill>
                  <a:srgbClr val="000000"/>
                </a:solidFill>
              </a:rPr>
              <a:t>Overview  2024/25</a:t>
            </a:r>
            <a:r>
              <a:rPr lang="en-US" sz="3555" b="1" dirty="0">
                <a:solidFill>
                  <a:srgbClr val="000000"/>
                </a:solidFill>
              </a:rPr>
              <a:t> </a:t>
            </a:r>
            <a:r>
              <a:rPr lang="en-US" sz="4000" b="1" dirty="0">
                <a:solidFill>
                  <a:srgbClr val="000000"/>
                </a:solidFill>
              </a:rPr>
              <a:t>   </a:t>
            </a:r>
            <a:endParaRPr sz="4000" b="1" dirty="0">
              <a:solidFill>
                <a:srgbClr val="000000"/>
              </a:solidFill>
            </a:endParaRPr>
          </a:p>
          <a:p>
            <a:pPr marL="0" lvl="0" indent="0" algn="ctr" rtl="0">
              <a:lnSpc>
                <a:spcPct val="90000"/>
              </a:lnSpc>
              <a:spcBef>
                <a:spcPts val="0"/>
              </a:spcBef>
              <a:spcAft>
                <a:spcPts val="0"/>
              </a:spcAft>
              <a:buClr>
                <a:schemeClr val="lt1"/>
              </a:buClr>
              <a:buSzPct val="150000"/>
              <a:buFont typeface="Arial"/>
              <a:buNone/>
            </a:pPr>
            <a:endParaRPr sz="4000" b="1" dirty="0">
              <a:solidFill>
                <a:srgbClr val="000000"/>
              </a:solidFill>
            </a:endParaRPr>
          </a:p>
          <a:p>
            <a:pPr marL="0" lvl="0" indent="0" algn="ctr" rtl="0">
              <a:lnSpc>
                <a:spcPct val="90000"/>
              </a:lnSpc>
              <a:spcBef>
                <a:spcPts val="0"/>
              </a:spcBef>
              <a:spcAft>
                <a:spcPts val="0"/>
              </a:spcAft>
              <a:buClr>
                <a:schemeClr val="lt1"/>
              </a:buClr>
              <a:buSzPct val="150000"/>
              <a:buFont typeface="Arial"/>
              <a:buNone/>
            </a:pPr>
            <a:r>
              <a:rPr lang="en-US" sz="4000" b="1" dirty="0">
                <a:solidFill>
                  <a:srgbClr val="000000"/>
                </a:solidFill>
              </a:rPr>
              <a:t>                    </a:t>
            </a:r>
            <a:endParaRPr sz="3800" b="1" dirty="0"/>
          </a:p>
        </p:txBody>
      </p:sp>
      <p:sp>
        <p:nvSpPr>
          <p:cNvPr id="142" name="Google Shape;142;p1"/>
          <p:cNvSpPr txBox="1"/>
          <p:nvPr/>
        </p:nvSpPr>
        <p:spPr>
          <a:xfrm>
            <a:off x="10356859" y="2091578"/>
            <a:ext cx="1835141" cy="689317"/>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800" dirty="0"/>
              <a:t>Growing </a:t>
            </a:r>
            <a:endParaRPr sz="2800" dirty="0"/>
          </a:p>
          <a:p>
            <a:pPr marL="0" lvl="0" indent="0" algn="l" rtl="0">
              <a:spcBef>
                <a:spcPts val="0"/>
              </a:spcBef>
              <a:spcAft>
                <a:spcPts val="0"/>
              </a:spcAft>
              <a:buNone/>
            </a:pPr>
            <a:r>
              <a:rPr lang="en-US" sz="2800" dirty="0"/>
              <a:t>life </a:t>
            </a:r>
            <a:r>
              <a:rPr lang="en-US" sz="2800" dirty="0" smtClean="0"/>
              <a:t>long</a:t>
            </a:r>
          </a:p>
          <a:p>
            <a:pPr marL="0" lvl="0" indent="0" algn="l" rtl="0">
              <a:spcBef>
                <a:spcPts val="0"/>
              </a:spcBef>
              <a:spcAft>
                <a:spcPts val="0"/>
              </a:spcAft>
              <a:buNone/>
            </a:pPr>
            <a:r>
              <a:rPr lang="en-US" sz="2800" dirty="0" smtClean="0"/>
              <a:t>learners</a:t>
            </a:r>
            <a:r>
              <a:rPr lang="en-US" sz="4700" dirty="0"/>
              <a:t>.</a:t>
            </a:r>
            <a:endParaRPr sz="4700" dirty="0"/>
          </a:p>
        </p:txBody>
      </p:sp>
      <p:pic>
        <p:nvPicPr>
          <p:cNvPr id="143" name="Google Shape;143;p1"/>
          <p:cNvPicPr preferRelativeResize="0"/>
          <p:nvPr/>
        </p:nvPicPr>
        <p:blipFill>
          <a:blip r:embed="rId3">
            <a:alphaModFix/>
          </a:blip>
          <a:stretch>
            <a:fillRect/>
          </a:stretch>
        </p:blipFill>
        <p:spPr>
          <a:xfrm>
            <a:off x="10483468" y="4037428"/>
            <a:ext cx="1581922" cy="1209821"/>
          </a:xfrm>
          <a:prstGeom prst="rect">
            <a:avLst/>
          </a:prstGeom>
          <a:noFill/>
          <a:ln>
            <a:noFill/>
          </a:ln>
        </p:spPr>
      </p:pic>
      <p:pic>
        <p:nvPicPr>
          <p:cNvPr id="144" name="Google Shape;144;p1"/>
          <p:cNvPicPr preferRelativeResize="0"/>
          <p:nvPr/>
        </p:nvPicPr>
        <p:blipFill>
          <a:blip r:embed="rId4">
            <a:alphaModFix/>
          </a:blip>
          <a:stretch>
            <a:fillRect/>
          </a:stretch>
        </p:blipFill>
        <p:spPr>
          <a:xfrm>
            <a:off x="591124" y="1069145"/>
            <a:ext cx="9593885" cy="5486400"/>
          </a:xfrm>
          <a:prstGeom prst="rect">
            <a:avLst/>
          </a:prstGeom>
          <a:noFill/>
          <a:ln>
            <a:noFill/>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49"/>
        <p:cNvGrpSpPr/>
        <p:nvPr/>
      </p:nvGrpSpPr>
      <p:grpSpPr>
        <a:xfrm>
          <a:off x="0" y="0"/>
          <a:ext cx="0" cy="0"/>
          <a:chOff x="0" y="0"/>
          <a:chExt cx="0" cy="0"/>
        </a:xfrm>
      </p:grpSpPr>
      <p:sp>
        <p:nvSpPr>
          <p:cNvPr id="150" name="Google Shape;150;g2f80e4e0941_0_54"/>
          <p:cNvSpPr txBox="1"/>
          <p:nvPr/>
        </p:nvSpPr>
        <p:spPr>
          <a:xfrm>
            <a:off x="598525" y="436400"/>
            <a:ext cx="11118300" cy="55473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Clr>
                <a:schemeClr val="lt1"/>
              </a:buClr>
              <a:buSzPts val="3400"/>
              <a:buFont typeface="Arial"/>
              <a:buNone/>
            </a:pPr>
            <a:r>
              <a:rPr lang="en-US" sz="3200"/>
              <a:t>   Our vision for growing Science  at Moston Fields</a:t>
            </a:r>
            <a:endParaRPr sz="3200"/>
          </a:p>
          <a:p>
            <a:pPr marL="0" lvl="0" indent="0" algn="ctr" rtl="0">
              <a:lnSpc>
                <a:spcPct val="115000"/>
              </a:lnSpc>
              <a:spcBef>
                <a:spcPts val="1200"/>
              </a:spcBef>
              <a:spcAft>
                <a:spcPts val="0"/>
              </a:spcAft>
              <a:buNone/>
            </a:pPr>
            <a:endParaRPr sz="3200"/>
          </a:p>
          <a:p>
            <a:pPr marL="0" lvl="0" indent="0" algn="ctr" rtl="0">
              <a:lnSpc>
                <a:spcPct val="115000"/>
              </a:lnSpc>
              <a:spcBef>
                <a:spcPts val="1200"/>
              </a:spcBef>
              <a:spcAft>
                <a:spcPts val="0"/>
              </a:spcAft>
              <a:buNone/>
            </a:pPr>
            <a:r>
              <a:rPr lang="en-US" sz="3200"/>
              <a:t>We live in an increasingly scientific and technological age where children need to acquire the knowledge, skills and attitudes to prepare them for life in the 21st century.</a:t>
            </a:r>
            <a:endParaRPr sz="3200"/>
          </a:p>
          <a:p>
            <a:pPr marL="0" lvl="0" indent="0" algn="ctr" rtl="0">
              <a:lnSpc>
                <a:spcPct val="115000"/>
              </a:lnSpc>
              <a:spcBef>
                <a:spcPts val="1200"/>
              </a:spcBef>
              <a:spcAft>
                <a:spcPts val="1200"/>
              </a:spcAft>
              <a:buNone/>
            </a:pPr>
            <a:r>
              <a:rPr lang="en-US" sz="3200"/>
              <a:t>At Moston Fields we believe science should develop an interest and curiosity about the world in which they live, and fosters in them not only a respect for the environment but a thirst to investigate the world and beyond.</a:t>
            </a:r>
            <a:endParaRPr sz="2200"/>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55"/>
        <p:cNvGrpSpPr/>
        <p:nvPr/>
      </p:nvGrpSpPr>
      <p:grpSpPr>
        <a:xfrm>
          <a:off x="0" y="0"/>
          <a:ext cx="0" cy="0"/>
          <a:chOff x="0" y="0"/>
          <a:chExt cx="0" cy="0"/>
        </a:xfrm>
      </p:grpSpPr>
      <p:sp>
        <p:nvSpPr>
          <p:cNvPr id="156" name="Google Shape;156;g2f80e4e0941_0_64"/>
          <p:cNvSpPr txBox="1"/>
          <p:nvPr/>
        </p:nvSpPr>
        <p:spPr>
          <a:xfrm>
            <a:off x="598525" y="436400"/>
            <a:ext cx="11118300" cy="1722300"/>
          </a:xfrm>
          <a:prstGeom prst="rect">
            <a:avLst/>
          </a:prstGeom>
          <a:noFill/>
          <a:ln>
            <a:noFill/>
          </a:ln>
        </p:spPr>
        <p:txBody>
          <a:bodyPr spcFirstLastPara="1" wrap="square" lIns="91425" tIns="91425" rIns="91425" bIns="91425" anchor="t" anchorCtr="0">
            <a:spAutoFit/>
          </a:bodyPr>
          <a:lstStyle/>
          <a:p>
            <a:pPr marL="0" lvl="0" indent="0" algn="ctr" rtl="0">
              <a:lnSpc>
                <a:spcPct val="90000"/>
              </a:lnSpc>
              <a:spcBef>
                <a:spcPts val="0"/>
              </a:spcBef>
              <a:spcAft>
                <a:spcPts val="0"/>
              </a:spcAft>
              <a:buNone/>
            </a:pPr>
            <a:r>
              <a:rPr lang="en-US" sz="3200"/>
              <a:t>   </a:t>
            </a:r>
            <a:r>
              <a:rPr lang="en-US" sz="3700">
                <a:solidFill>
                  <a:srgbClr val="434343"/>
                </a:solidFill>
                <a:latin typeface="Nunito"/>
                <a:ea typeface="Nunito"/>
                <a:cs typeface="Nunito"/>
                <a:sym typeface="Nunito"/>
              </a:rPr>
              <a:t>INTENT: </a:t>
            </a:r>
            <a:endParaRPr sz="3700">
              <a:solidFill>
                <a:srgbClr val="434343"/>
              </a:solidFill>
              <a:latin typeface="Nunito"/>
              <a:ea typeface="Nunito"/>
              <a:cs typeface="Nunito"/>
              <a:sym typeface="Nunito"/>
            </a:endParaRPr>
          </a:p>
          <a:p>
            <a:pPr marL="0" lvl="0" indent="0" algn="ctr" rtl="0">
              <a:lnSpc>
                <a:spcPct val="90000"/>
              </a:lnSpc>
              <a:spcBef>
                <a:spcPts val="0"/>
              </a:spcBef>
              <a:spcAft>
                <a:spcPts val="0"/>
              </a:spcAft>
              <a:buNone/>
            </a:pPr>
            <a:r>
              <a:rPr lang="en-US" sz="3700">
                <a:solidFill>
                  <a:srgbClr val="434343"/>
                </a:solidFill>
                <a:latin typeface="Nunito"/>
                <a:ea typeface="Nunito"/>
                <a:cs typeface="Nunito"/>
                <a:sym typeface="Nunito"/>
              </a:rPr>
              <a:t>Our Science Curriculum aims and the key Science  skills we will teach: </a:t>
            </a:r>
            <a:endParaRPr sz="2200">
              <a:solidFill>
                <a:srgbClr val="434343"/>
              </a:solidFill>
            </a:endParaRPr>
          </a:p>
        </p:txBody>
      </p:sp>
      <p:sp>
        <p:nvSpPr>
          <p:cNvPr id="157" name="Google Shape;157;g2f80e4e0941_0_64"/>
          <p:cNvSpPr txBox="1"/>
          <p:nvPr/>
        </p:nvSpPr>
        <p:spPr>
          <a:xfrm>
            <a:off x="432250" y="2315100"/>
            <a:ext cx="11234700" cy="3977700"/>
          </a:xfrm>
          <a:prstGeom prst="rect">
            <a:avLst/>
          </a:prstGeom>
          <a:noFill/>
          <a:ln>
            <a:noFill/>
          </a:ln>
        </p:spPr>
        <p:txBody>
          <a:bodyPr spcFirstLastPara="1" wrap="square" lIns="91425" tIns="91425" rIns="91425" bIns="91425" anchor="t" anchorCtr="0">
            <a:noAutofit/>
          </a:bodyPr>
          <a:lstStyle/>
          <a:p>
            <a:pPr marL="0" lvl="0" indent="0" algn="l" rtl="0">
              <a:spcBef>
                <a:spcPts val="0"/>
              </a:spcBef>
              <a:spcAft>
                <a:spcPts val="0"/>
              </a:spcAft>
              <a:buNone/>
            </a:pPr>
            <a:r>
              <a:rPr lang="en-US" sz="2400">
                <a:solidFill>
                  <a:schemeClr val="dk2"/>
                </a:solidFill>
                <a:latin typeface="Calibri"/>
                <a:ea typeface="Calibri"/>
                <a:cs typeface="Calibri"/>
                <a:sym typeface="Calibri"/>
              </a:rPr>
              <a:t>Through the teaching of science our children are given the opportunities to:</a:t>
            </a:r>
            <a:endParaRPr sz="2400">
              <a:solidFill>
                <a:schemeClr val="dk2"/>
              </a:solidFill>
              <a:latin typeface="Calibri"/>
              <a:ea typeface="Calibri"/>
              <a:cs typeface="Calibri"/>
              <a:sym typeface="Calibri"/>
            </a:endParaRPr>
          </a:p>
          <a:p>
            <a:pPr marL="0" lvl="0" indent="0" algn="l" rtl="0">
              <a:spcBef>
                <a:spcPts val="0"/>
              </a:spcBef>
              <a:spcAft>
                <a:spcPts val="0"/>
              </a:spcAft>
              <a:buNone/>
            </a:pPr>
            <a:r>
              <a:rPr lang="en-US" sz="2400">
                <a:solidFill>
                  <a:schemeClr val="dk2"/>
                </a:solidFill>
                <a:latin typeface="Calibri"/>
                <a:ea typeface="Calibri"/>
                <a:cs typeface="Calibri"/>
                <a:sym typeface="Calibri"/>
              </a:rPr>
              <a:t>Develop their knowledge and understanding of process, scientific ideas and skills and relate these to everyday experiences.</a:t>
            </a:r>
            <a:endParaRPr sz="2400">
              <a:solidFill>
                <a:schemeClr val="dk2"/>
              </a:solidFill>
              <a:latin typeface="Calibri"/>
              <a:ea typeface="Calibri"/>
              <a:cs typeface="Calibri"/>
              <a:sym typeface="Calibri"/>
            </a:endParaRPr>
          </a:p>
          <a:p>
            <a:pPr marL="0" lvl="0" indent="0" algn="l" rtl="0">
              <a:spcBef>
                <a:spcPts val="0"/>
              </a:spcBef>
              <a:spcAft>
                <a:spcPts val="0"/>
              </a:spcAft>
              <a:buNone/>
            </a:pPr>
            <a:r>
              <a:rPr lang="en-US" sz="2400">
                <a:solidFill>
                  <a:schemeClr val="dk2"/>
                </a:solidFill>
                <a:latin typeface="Calibri"/>
                <a:ea typeface="Calibri"/>
                <a:cs typeface="Calibri"/>
                <a:sym typeface="Calibri"/>
              </a:rPr>
              <a:t>Develop and acquire a mind that questions and is curious about the world around them.</a:t>
            </a:r>
            <a:endParaRPr sz="2400">
              <a:solidFill>
                <a:schemeClr val="dk2"/>
              </a:solidFill>
              <a:latin typeface="Calibri"/>
              <a:ea typeface="Calibri"/>
              <a:cs typeface="Calibri"/>
              <a:sym typeface="Calibri"/>
            </a:endParaRPr>
          </a:p>
          <a:p>
            <a:pPr marL="0" lvl="0" indent="0" algn="l" rtl="0">
              <a:spcBef>
                <a:spcPts val="0"/>
              </a:spcBef>
              <a:spcAft>
                <a:spcPts val="0"/>
              </a:spcAft>
              <a:buNone/>
            </a:pPr>
            <a:r>
              <a:rPr lang="en-US" sz="2400">
                <a:solidFill>
                  <a:schemeClr val="dk2"/>
                </a:solidFill>
                <a:latin typeface="Calibri"/>
                <a:ea typeface="Calibri"/>
                <a:cs typeface="Calibri"/>
                <a:sym typeface="Calibri"/>
              </a:rPr>
              <a:t>Develop the skills of investigation and observation.</a:t>
            </a:r>
            <a:endParaRPr sz="2400">
              <a:solidFill>
                <a:schemeClr val="dk2"/>
              </a:solidFill>
              <a:latin typeface="Calibri"/>
              <a:ea typeface="Calibri"/>
              <a:cs typeface="Calibri"/>
              <a:sym typeface="Calibri"/>
            </a:endParaRPr>
          </a:p>
          <a:p>
            <a:pPr marL="0" lvl="0" indent="0" algn="l" rtl="0">
              <a:spcBef>
                <a:spcPts val="0"/>
              </a:spcBef>
              <a:spcAft>
                <a:spcPts val="0"/>
              </a:spcAft>
              <a:buNone/>
            </a:pPr>
            <a:r>
              <a:rPr lang="en-US" sz="2400">
                <a:solidFill>
                  <a:schemeClr val="dk2"/>
                </a:solidFill>
                <a:latin typeface="Calibri"/>
                <a:ea typeface="Calibri"/>
                <a:cs typeface="Calibri"/>
                <a:sym typeface="Calibri"/>
              </a:rPr>
              <a:t>Collect data, present and communicate findings to others.</a:t>
            </a:r>
            <a:endParaRPr sz="2400">
              <a:solidFill>
                <a:schemeClr val="dk2"/>
              </a:solidFill>
              <a:latin typeface="Calibri"/>
              <a:ea typeface="Calibri"/>
              <a:cs typeface="Calibri"/>
              <a:sym typeface="Calibri"/>
            </a:endParaRPr>
          </a:p>
          <a:p>
            <a:pPr marL="0" lvl="0" indent="0" algn="l" rtl="0">
              <a:spcBef>
                <a:spcPts val="0"/>
              </a:spcBef>
              <a:spcAft>
                <a:spcPts val="0"/>
              </a:spcAft>
              <a:buNone/>
            </a:pPr>
            <a:r>
              <a:rPr lang="en-US" sz="2400">
                <a:solidFill>
                  <a:schemeClr val="dk2"/>
                </a:solidFill>
                <a:latin typeface="Calibri"/>
                <a:ea typeface="Calibri"/>
                <a:cs typeface="Calibri"/>
                <a:sym typeface="Calibri"/>
              </a:rPr>
              <a:t>Develop reasoning skills to answer questions based on outcomes of investigations.</a:t>
            </a:r>
            <a:endParaRPr sz="2400">
              <a:solidFill>
                <a:schemeClr val="dk2"/>
              </a:solidFill>
              <a:latin typeface="Calibri"/>
              <a:ea typeface="Calibri"/>
              <a:cs typeface="Calibri"/>
              <a:sym typeface="Calibri"/>
            </a:endParaRPr>
          </a:p>
          <a:p>
            <a:pPr marL="0" lvl="0" indent="0" algn="l" rtl="0">
              <a:spcBef>
                <a:spcPts val="0"/>
              </a:spcBef>
              <a:spcAft>
                <a:spcPts val="0"/>
              </a:spcAft>
              <a:buNone/>
            </a:pPr>
            <a:endParaRPr sz="2400">
              <a:solidFill>
                <a:schemeClr val="dk2"/>
              </a:solidFill>
              <a:latin typeface="Calibri"/>
              <a:ea typeface="Calibri"/>
              <a:cs typeface="Calibri"/>
              <a:sym typeface="Calibri"/>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62"/>
        <p:cNvGrpSpPr/>
        <p:nvPr/>
      </p:nvGrpSpPr>
      <p:grpSpPr>
        <a:xfrm>
          <a:off x="0" y="0"/>
          <a:ext cx="0" cy="0"/>
          <a:chOff x="0" y="0"/>
          <a:chExt cx="0" cy="0"/>
        </a:xfrm>
      </p:grpSpPr>
      <p:sp>
        <p:nvSpPr>
          <p:cNvPr id="163" name="Google Shape;163;g2f80e4e0941_0_83"/>
          <p:cNvSpPr txBox="1"/>
          <p:nvPr/>
        </p:nvSpPr>
        <p:spPr>
          <a:xfrm>
            <a:off x="94500" y="99725"/>
            <a:ext cx="12003000" cy="7499100"/>
          </a:xfrm>
          <a:prstGeom prst="rect">
            <a:avLst/>
          </a:prstGeom>
          <a:noFill/>
          <a:ln>
            <a:noFill/>
          </a:ln>
        </p:spPr>
        <p:txBody>
          <a:bodyPr spcFirstLastPara="1" wrap="square" lIns="91425" tIns="91425" rIns="91425" bIns="91425" anchor="t" anchorCtr="0">
            <a:spAutoFit/>
          </a:bodyPr>
          <a:lstStyle/>
          <a:p>
            <a:pPr marL="0" lvl="0" indent="0" algn="l" rtl="0">
              <a:lnSpc>
                <a:spcPct val="90000"/>
              </a:lnSpc>
              <a:spcBef>
                <a:spcPts val="0"/>
              </a:spcBef>
              <a:spcAft>
                <a:spcPts val="0"/>
              </a:spcAft>
              <a:buNone/>
            </a:pPr>
            <a:r>
              <a:rPr lang="en-US" sz="2400">
                <a:latin typeface="Nunito"/>
                <a:ea typeface="Nunito"/>
                <a:cs typeface="Nunito"/>
                <a:sym typeface="Nunito"/>
              </a:rPr>
              <a:t>IMPLEMENTATION: The Structure of the Science Curriculum at Moston Fields</a:t>
            </a:r>
            <a:endParaRPr sz="2400">
              <a:latin typeface="Nunito"/>
              <a:ea typeface="Nunito"/>
              <a:cs typeface="Nunito"/>
              <a:sym typeface="Nunito"/>
            </a:endParaRPr>
          </a:p>
          <a:p>
            <a:pPr marL="0" lvl="0" indent="0" algn="l" rtl="0">
              <a:lnSpc>
                <a:spcPct val="90000"/>
              </a:lnSpc>
              <a:spcBef>
                <a:spcPts val="0"/>
              </a:spcBef>
              <a:spcAft>
                <a:spcPts val="0"/>
              </a:spcAft>
              <a:buNone/>
            </a:pPr>
            <a:endParaRPr sz="2400">
              <a:latin typeface="Nunito"/>
              <a:ea typeface="Nunito"/>
              <a:cs typeface="Nunito"/>
              <a:sym typeface="Nunito"/>
            </a:endParaRPr>
          </a:p>
          <a:p>
            <a:pPr marL="0" lvl="0" indent="0" algn="l" rtl="0">
              <a:lnSpc>
                <a:spcPct val="90000"/>
              </a:lnSpc>
              <a:spcBef>
                <a:spcPts val="0"/>
              </a:spcBef>
              <a:spcAft>
                <a:spcPts val="0"/>
              </a:spcAft>
              <a:buNone/>
            </a:pPr>
            <a:r>
              <a:rPr lang="en-US" sz="2400">
                <a:latin typeface="Nunito"/>
                <a:ea typeface="Nunito"/>
                <a:cs typeface="Nunito"/>
                <a:sym typeface="Nunito"/>
              </a:rPr>
              <a:t>Throughout the school, our science units of work are based on the answering of an enquiry question, which is linked to one aspect of the substantive knowledge.</a:t>
            </a:r>
            <a:endParaRPr sz="2400">
              <a:latin typeface="Nunito"/>
              <a:ea typeface="Nunito"/>
              <a:cs typeface="Nunito"/>
              <a:sym typeface="Nunito"/>
            </a:endParaRPr>
          </a:p>
          <a:p>
            <a:pPr marL="0" lvl="0" indent="0" algn="l" rtl="0">
              <a:lnSpc>
                <a:spcPct val="90000"/>
              </a:lnSpc>
              <a:spcBef>
                <a:spcPts val="0"/>
              </a:spcBef>
              <a:spcAft>
                <a:spcPts val="0"/>
              </a:spcAft>
              <a:buNone/>
            </a:pPr>
            <a:endParaRPr sz="2400">
              <a:latin typeface="Nunito"/>
              <a:ea typeface="Nunito"/>
              <a:cs typeface="Nunito"/>
              <a:sym typeface="Nunito"/>
            </a:endParaRPr>
          </a:p>
          <a:p>
            <a:pPr marL="0" lvl="0" indent="0" algn="l" rtl="0">
              <a:lnSpc>
                <a:spcPct val="90000"/>
              </a:lnSpc>
              <a:spcBef>
                <a:spcPts val="0"/>
              </a:spcBef>
              <a:spcAft>
                <a:spcPts val="0"/>
              </a:spcAft>
              <a:buNone/>
            </a:pPr>
            <a:r>
              <a:rPr lang="en-US" sz="2400">
                <a:latin typeface="Nunito"/>
                <a:ea typeface="Nunito"/>
                <a:cs typeface="Nunito"/>
                <a:sym typeface="Nunito"/>
              </a:rPr>
              <a:t>Its through the weekly lessons, that our children are given the opportunity to develop their disciplinary knowledge and enhance their working scientifically.</a:t>
            </a:r>
            <a:endParaRPr sz="2400">
              <a:latin typeface="Nunito"/>
              <a:ea typeface="Nunito"/>
              <a:cs typeface="Nunito"/>
              <a:sym typeface="Nunito"/>
            </a:endParaRPr>
          </a:p>
          <a:p>
            <a:pPr marL="0" lvl="0" indent="0" algn="l" rtl="0">
              <a:lnSpc>
                <a:spcPct val="90000"/>
              </a:lnSpc>
              <a:spcBef>
                <a:spcPts val="0"/>
              </a:spcBef>
              <a:spcAft>
                <a:spcPts val="0"/>
              </a:spcAft>
              <a:buNone/>
            </a:pPr>
            <a:endParaRPr sz="2400">
              <a:latin typeface="Nunito"/>
              <a:ea typeface="Nunito"/>
              <a:cs typeface="Nunito"/>
              <a:sym typeface="Nunito"/>
            </a:endParaRPr>
          </a:p>
          <a:p>
            <a:pPr marL="0" lvl="0" indent="0" algn="l" rtl="0">
              <a:lnSpc>
                <a:spcPct val="90000"/>
              </a:lnSpc>
              <a:spcBef>
                <a:spcPts val="0"/>
              </a:spcBef>
              <a:spcAft>
                <a:spcPts val="0"/>
              </a:spcAft>
              <a:buNone/>
            </a:pPr>
            <a:r>
              <a:rPr lang="en-US" sz="2400">
                <a:latin typeface="Nunito"/>
                <a:ea typeface="Nunito"/>
                <a:cs typeface="Nunito"/>
                <a:sym typeface="Nunito"/>
              </a:rPr>
              <a:t>The science planning builds on what prior learning has taken place and prepares them for their next steps in learning. Through the spacing between the science units of works and other subjects our children are given regular opportunities to retrieve previous knowledge. The right amount of substantive and disciplinary knowledge is taught as our school overview is underpinned by the national curriculum.</a:t>
            </a:r>
            <a:endParaRPr sz="2400">
              <a:latin typeface="Nunito"/>
              <a:ea typeface="Nunito"/>
              <a:cs typeface="Nunito"/>
              <a:sym typeface="Nunito"/>
            </a:endParaRPr>
          </a:p>
          <a:p>
            <a:pPr marL="0" lvl="0" indent="0" algn="l" rtl="0">
              <a:lnSpc>
                <a:spcPct val="90000"/>
              </a:lnSpc>
              <a:spcBef>
                <a:spcPts val="0"/>
              </a:spcBef>
              <a:spcAft>
                <a:spcPts val="0"/>
              </a:spcAft>
              <a:buNone/>
            </a:pPr>
            <a:endParaRPr sz="2400">
              <a:latin typeface="Nunito"/>
              <a:ea typeface="Nunito"/>
              <a:cs typeface="Nunito"/>
              <a:sym typeface="Nunito"/>
            </a:endParaRPr>
          </a:p>
          <a:p>
            <a:pPr marL="0" lvl="0" indent="0" algn="l" rtl="0">
              <a:lnSpc>
                <a:spcPct val="90000"/>
              </a:lnSpc>
              <a:spcBef>
                <a:spcPts val="0"/>
              </a:spcBef>
              <a:spcAft>
                <a:spcPts val="0"/>
              </a:spcAft>
              <a:buNone/>
            </a:pPr>
            <a:r>
              <a:rPr lang="en-US" sz="2400">
                <a:latin typeface="Nunito"/>
                <a:ea typeface="Nunito"/>
                <a:cs typeface="Nunito"/>
                <a:sym typeface="Nunito"/>
              </a:rPr>
              <a:t>Tiered vocabulary is taught throughout each lesson.</a:t>
            </a:r>
            <a:endParaRPr sz="2400">
              <a:latin typeface="Nunito"/>
              <a:ea typeface="Nunito"/>
              <a:cs typeface="Nunito"/>
              <a:sym typeface="Nunito"/>
            </a:endParaRPr>
          </a:p>
          <a:p>
            <a:pPr marL="0" lvl="0" indent="0" algn="l" rtl="0">
              <a:lnSpc>
                <a:spcPct val="90000"/>
              </a:lnSpc>
              <a:spcBef>
                <a:spcPts val="0"/>
              </a:spcBef>
              <a:spcAft>
                <a:spcPts val="0"/>
              </a:spcAft>
              <a:buNone/>
            </a:pPr>
            <a:endParaRPr sz="2400">
              <a:latin typeface="Nunito"/>
              <a:ea typeface="Nunito"/>
              <a:cs typeface="Nunito"/>
              <a:sym typeface="Nunito"/>
            </a:endParaRPr>
          </a:p>
          <a:p>
            <a:pPr marL="0" lvl="0" indent="0" algn="l" rtl="0">
              <a:lnSpc>
                <a:spcPct val="90000"/>
              </a:lnSpc>
              <a:spcBef>
                <a:spcPts val="0"/>
              </a:spcBef>
              <a:spcAft>
                <a:spcPts val="0"/>
              </a:spcAft>
              <a:buNone/>
            </a:pPr>
            <a:r>
              <a:rPr lang="en-US" sz="2400">
                <a:latin typeface="Nunito"/>
                <a:ea typeface="Nunito"/>
                <a:cs typeface="Nunito"/>
                <a:sym typeface="Nunito"/>
              </a:rPr>
              <a:t>Knowledge of key concepts is built on through repeated encounters. </a:t>
            </a:r>
            <a:endParaRPr sz="2400">
              <a:latin typeface="Nunito"/>
              <a:ea typeface="Nunito"/>
              <a:cs typeface="Nunito"/>
              <a:sym typeface="Nunito"/>
            </a:endParaRPr>
          </a:p>
          <a:p>
            <a:pPr marL="0" lvl="0" indent="0" algn="l" rtl="0">
              <a:lnSpc>
                <a:spcPct val="90000"/>
              </a:lnSpc>
              <a:spcBef>
                <a:spcPts val="0"/>
              </a:spcBef>
              <a:spcAft>
                <a:spcPts val="0"/>
              </a:spcAft>
              <a:buNone/>
            </a:pPr>
            <a:endParaRPr sz="2400">
              <a:latin typeface="Nunito"/>
              <a:ea typeface="Nunito"/>
              <a:cs typeface="Nunito"/>
              <a:sym typeface="Nunito"/>
            </a:endParaRPr>
          </a:p>
          <a:p>
            <a:pPr marL="0" lvl="0" indent="0" algn="l" rtl="0">
              <a:lnSpc>
                <a:spcPct val="90000"/>
              </a:lnSpc>
              <a:spcBef>
                <a:spcPts val="0"/>
              </a:spcBef>
              <a:spcAft>
                <a:spcPts val="0"/>
              </a:spcAft>
              <a:buNone/>
            </a:pPr>
            <a:r>
              <a:rPr lang="en-US" sz="2400">
                <a:latin typeface="Nunito"/>
                <a:ea typeface="Nunito"/>
                <a:cs typeface="Nunito"/>
                <a:sym typeface="Nunito"/>
              </a:rPr>
              <a:t>Any common misconceptions that children may have are highlighted on long term planning</a:t>
            </a:r>
            <a:endParaRPr sz="2400">
              <a:latin typeface="Nunito"/>
              <a:ea typeface="Nunito"/>
              <a:cs typeface="Nunito"/>
              <a:sym typeface="Nunito"/>
            </a:endParaRPr>
          </a:p>
          <a:p>
            <a:pPr marL="0" lvl="0" indent="0" algn="l" rtl="0">
              <a:lnSpc>
                <a:spcPct val="90000"/>
              </a:lnSpc>
              <a:spcBef>
                <a:spcPts val="0"/>
              </a:spcBef>
              <a:spcAft>
                <a:spcPts val="0"/>
              </a:spcAft>
              <a:buNone/>
            </a:pPr>
            <a:endParaRPr sz="2400">
              <a:latin typeface="Nunito"/>
              <a:ea typeface="Nunito"/>
              <a:cs typeface="Nunito"/>
              <a:sym typeface="Nunito"/>
            </a:endParaRPr>
          </a:p>
          <a:p>
            <a:pPr marL="0" lvl="0" indent="0" algn="l" rtl="0">
              <a:lnSpc>
                <a:spcPct val="90000"/>
              </a:lnSpc>
              <a:spcBef>
                <a:spcPts val="0"/>
              </a:spcBef>
              <a:spcAft>
                <a:spcPts val="0"/>
              </a:spcAft>
              <a:buNone/>
            </a:pPr>
            <a:endParaRPr sz="2400">
              <a:latin typeface="Nunito"/>
              <a:ea typeface="Nunito"/>
              <a:cs typeface="Nunito"/>
              <a:sym typeface="Nunito"/>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68"/>
        <p:cNvGrpSpPr/>
        <p:nvPr/>
      </p:nvGrpSpPr>
      <p:grpSpPr>
        <a:xfrm>
          <a:off x="0" y="0"/>
          <a:ext cx="0" cy="0"/>
          <a:chOff x="0" y="0"/>
          <a:chExt cx="0" cy="0"/>
        </a:xfrm>
      </p:grpSpPr>
      <p:pic>
        <p:nvPicPr>
          <p:cNvPr id="169" name="Google Shape;169;g2f80e4e0941_0_202"/>
          <p:cNvPicPr preferRelativeResize="0"/>
          <p:nvPr/>
        </p:nvPicPr>
        <p:blipFill>
          <a:blip r:embed="rId3">
            <a:alphaModFix/>
          </a:blip>
          <a:stretch>
            <a:fillRect/>
          </a:stretch>
        </p:blipFill>
        <p:spPr>
          <a:xfrm>
            <a:off x="0" y="0"/>
            <a:ext cx="12192000" cy="6858000"/>
          </a:xfrm>
          <a:prstGeom prst="rect">
            <a:avLst/>
          </a:prstGeom>
          <a:noFill/>
          <a:ln>
            <a:noFill/>
          </a:ln>
        </p:spPr>
      </p:pic>
      <p:sp>
        <p:nvSpPr>
          <p:cNvPr id="170" name="Google Shape;170;g2f80e4e0941_0_202"/>
          <p:cNvSpPr txBox="1"/>
          <p:nvPr/>
        </p:nvSpPr>
        <p:spPr>
          <a:xfrm>
            <a:off x="62350" y="3541200"/>
            <a:ext cx="3000000" cy="2810700"/>
          </a:xfrm>
          <a:prstGeom prst="rect">
            <a:avLst/>
          </a:prstGeom>
          <a:noFill/>
          <a:ln>
            <a:noFill/>
          </a:ln>
        </p:spPr>
        <p:txBody>
          <a:bodyPr spcFirstLastPara="1" wrap="square" lIns="91425" tIns="91425" rIns="91425" bIns="91425" anchor="t" anchorCtr="0">
            <a:spAutoFit/>
          </a:bodyPr>
          <a:lstStyle/>
          <a:p>
            <a:pPr marL="0" lvl="0" indent="0" algn="l" rtl="0">
              <a:lnSpc>
                <a:spcPct val="115000"/>
              </a:lnSpc>
              <a:spcBef>
                <a:spcPts val="1200"/>
              </a:spcBef>
              <a:spcAft>
                <a:spcPts val="0"/>
              </a:spcAft>
              <a:buNone/>
            </a:pPr>
            <a:r>
              <a:rPr lang="en-US"/>
              <a:t>Ask scientific questions</a:t>
            </a:r>
            <a:endParaRPr/>
          </a:p>
          <a:p>
            <a:pPr marL="0" lvl="0" indent="0" algn="l" rtl="0">
              <a:lnSpc>
                <a:spcPct val="115000"/>
              </a:lnSpc>
              <a:spcBef>
                <a:spcPts val="1200"/>
              </a:spcBef>
              <a:spcAft>
                <a:spcPts val="0"/>
              </a:spcAft>
              <a:buNone/>
            </a:pPr>
            <a:r>
              <a:rPr lang="en-US"/>
              <a:t>Observe closely</a:t>
            </a:r>
            <a:endParaRPr/>
          </a:p>
          <a:p>
            <a:pPr marL="0" lvl="0" indent="0" algn="l" rtl="0">
              <a:lnSpc>
                <a:spcPct val="115000"/>
              </a:lnSpc>
              <a:spcBef>
                <a:spcPts val="1200"/>
              </a:spcBef>
              <a:spcAft>
                <a:spcPts val="0"/>
              </a:spcAft>
              <a:buNone/>
            </a:pPr>
            <a:r>
              <a:rPr lang="en-US"/>
              <a:t> Perform simple tests</a:t>
            </a:r>
            <a:endParaRPr/>
          </a:p>
          <a:p>
            <a:pPr marL="0" lvl="0" indent="0" algn="l" rtl="0">
              <a:lnSpc>
                <a:spcPct val="115000"/>
              </a:lnSpc>
              <a:spcBef>
                <a:spcPts val="1200"/>
              </a:spcBef>
              <a:spcAft>
                <a:spcPts val="0"/>
              </a:spcAft>
              <a:buNone/>
            </a:pPr>
            <a:r>
              <a:rPr lang="en-US"/>
              <a:t> Plan an enquiry</a:t>
            </a:r>
            <a:endParaRPr/>
          </a:p>
          <a:p>
            <a:pPr marL="0" lvl="0" indent="0" algn="l" rtl="0">
              <a:lnSpc>
                <a:spcPct val="115000"/>
              </a:lnSpc>
              <a:spcBef>
                <a:spcPts val="1200"/>
              </a:spcBef>
              <a:spcAft>
                <a:spcPts val="0"/>
              </a:spcAft>
              <a:buNone/>
            </a:pPr>
            <a:r>
              <a:rPr lang="en-US"/>
              <a:t>Taking measurements</a:t>
            </a:r>
            <a:endParaRPr/>
          </a:p>
          <a:p>
            <a:pPr marL="0" lvl="0" indent="0" algn="l" rtl="0">
              <a:lnSpc>
                <a:spcPct val="115000"/>
              </a:lnSpc>
              <a:spcBef>
                <a:spcPts val="1200"/>
              </a:spcBef>
              <a:spcAft>
                <a:spcPts val="0"/>
              </a:spcAft>
              <a:buNone/>
            </a:pPr>
            <a:r>
              <a:rPr lang="en-US"/>
              <a:t> Gather and record results</a:t>
            </a:r>
            <a:endParaRPr/>
          </a:p>
          <a:p>
            <a:pPr marL="0" lvl="0" indent="0" algn="l" rtl="0">
              <a:lnSpc>
                <a:spcPct val="115000"/>
              </a:lnSpc>
              <a:spcBef>
                <a:spcPts val="1200"/>
              </a:spcBef>
              <a:spcAft>
                <a:spcPts val="1200"/>
              </a:spcAft>
              <a:buNone/>
            </a:pPr>
            <a:r>
              <a:rPr lang="en-US"/>
              <a:t> Interpret results</a:t>
            </a:r>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75"/>
        <p:cNvGrpSpPr/>
        <p:nvPr/>
      </p:nvGrpSpPr>
      <p:grpSpPr>
        <a:xfrm>
          <a:off x="0" y="0"/>
          <a:ext cx="0" cy="0"/>
          <a:chOff x="0" y="0"/>
          <a:chExt cx="0" cy="0"/>
        </a:xfrm>
      </p:grpSpPr>
      <p:pic>
        <p:nvPicPr>
          <p:cNvPr id="176" name="Google Shape;176;g2f80e4e0941_0_171"/>
          <p:cNvPicPr preferRelativeResize="0"/>
          <p:nvPr/>
        </p:nvPicPr>
        <p:blipFill>
          <a:blip r:embed="rId3">
            <a:alphaModFix/>
          </a:blip>
          <a:stretch>
            <a:fillRect/>
          </a:stretch>
        </p:blipFill>
        <p:spPr>
          <a:xfrm>
            <a:off x="139925" y="108075"/>
            <a:ext cx="11776375" cy="6633550"/>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81"/>
        <p:cNvGrpSpPr/>
        <p:nvPr/>
      </p:nvGrpSpPr>
      <p:grpSpPr>
        <a:xfrm>
          <a:off x="0" y="0"/>
          <a:ext cx="0" cy="0"/>
          <a:chOff x="0" y="0"/>
          <a:chExt cx="0" cy="0"/>
        </a:xfrm>
      </p:grpSpPr>
      <p:pic>
        <p:nvPicPr>
          <p:cNvPr id="182" name="Google Shape;182;g2f80e4e0941_0_89"/>
          <p:cNvPicPr preferRelativeResize="0"/>
          <p:nvPr/>
        </p:nvPicPr>
        <p:blipFill>
          <a:blip r:embed="rId3">
            <a:alphaModFix/>
          </a:blip>
          <a:stretch>
            <a:fillRect/>
          </a:stretch>
        </p:blipFill>
        <p:spPr>
          <a:xfrm>
            <a:off x="152400" y="152400"/>
            <a:ext cx="11763900" cy="6601701"/>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87"/>
        <p:cNvGrpSpPr/>
        <p:nvPr/>
      </p:nvGrpSpPr>
      <p:grpSpPr>
        <a:xfrm>
          <a:off x="0" y="0"/>
          <a:ext cx="0" cy="0"/>
          <a:chOff x="0" y="0"/>
          <a:chExt cx="0" cy="0"/>
        </a:xfrm>
      </p:grpSpPr>
      <p:pic>
        <p:nvPicPr>
          <p:cNvPr id="188" name="Google Shape;188;g2f80e4e0941_0_93"/>
          <p:cNvPicPr preferRelativeResize="0"/>
          <p:nvPr/>
        </p:nvPicPr>
        <p:blipFill>
          <a:blip r:embed="rId3">
            <a:alphaModFix/>
          </a:blip>
          <a:stretch>
            <a:fillRect/>
          </a:stretch>
        </p:blipFill>
        <p:spPr>
          <a:xfrm>
            <a:off x="152400" y="152400"/>
            <a:ext cx="11801299" cy="6589226"/>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93"/>
        <p:cNvGrpSpPr/>
        <p:nvPr/>
      </p:nvGrpSpPr>
      <p:grpSpPr>
        <a:xfrm>
          <a:off x="0" y="0"/>
          <a:ext cx="0" cy="0"/>
          <a:chOff x="0" y="0"/>
          <a:chExt cx="0" cy="0"/>
        </a:xfrm>
      </p:grpSpPr>
      <p:pic>
        <p:nvPicPr>
          <p:cNvPr id="194" name="Google Shape;194;g2f80e4e0941_0_106"/>
          <p:cNvPicPr preferRelativeResize="0"/>
          <p:nvPr/>
        </p:nvPicPr>
        <p:blipFill>
          <a:blip r:embed="rId3">
            <a:alphaModFix/>
          </a:blip>
          <a:stretch>
            <a:fillRect/>
          </a:stretch>
        </p:blipFill>
        <p:spPr>
          <a:xfrm>
            <a:off x="152400" y="152400"/>
            <a:ext cx="11851176" cy="6601701"/>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199"/>
        <p:cNvGrpSpPr/>
        <p:nvPr/>
      </p:nvGrpSpPr>
      <p:grpSpPr>
        <a:xfrm>
          <a:off x="0" y="0"/>
          <a:ext cx="0" cy="0"/>
          <a:chOff x="0" y="0"/>
          <a:chExt cx="0" cy="0"/>
        </a:xfrm>
      </p:grpSpPr>
      <p:pic>
        <p:nvPicPr>
          <p:cNvPr id="200" name="Google Shape;200;g2f80e4e0941_0_141"/>
          <p:cNvPicPr preferRelativeResize="0"/>
          <p:nvPr/>
        </p:nvPicPr>
        <p:blipFill>
          <a:blip r:embed="rId3">
            <a:alphaModFix/>
          </a:blip>
          <a:stretch>
            <a:fillRect/>
          </a:stretch>
        </p:blipFill>
        <p:spPr>
          <a:xfrm>
            <a:off x="152400" y="152400"/>
            <a:ext cx="11826251" cy="6614150"/>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05"/>
        <p:cNvGrpSpPr/>
        <p:nvPr/>
      </p:nvGrpSpPr>
      <p:grpSpPr>
        <a:xfrm>
          <a:off x="0" y="0"/>
          <a:ext cx="0" cy="0"/>
          <a:chOff x="0" y="0"/>
          <a:chExt cx="0" cy="0"/>
        </a:xfrm>
      </p:grpSpPr>
      <p:pic>
        <p:nvPicPr>
          <p:cNvPr id="206" name="Google Shape;206;g2f80e4e0941_0_112"/>
          <p:cNvPicPr preferRelativeResize="0"/>
          <p:nvPr/>
        </p:nvPicPr>
        <p:blipFill>
          <a:blip r:embed="rId3">
            <a:alphaModFix/>
          </a:blip>
          <a:stretch>
            <a:fillRect/>
          </a:stretch>
        </p:blipFill>
        <p:spPr>
          <a:xfrm>
            <a:off x="152400" y="152400"/>
            <a:ext cx="11763900" cy="65642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11"/>
        <p:cNvGrpSpPr/>
        <p:nvPr/>
      </p:nvGrpSpPr>
      <p:grpSpPr>
        <a:xfrm>
          <a:off x="0" y="0"/>
          <a:ext cx="0" cy="0"/>
          <a:chOff x="0" y="0"/>
          <a:chExt cx="0" cy="0"/>
        </a:xfrm>
      </p:grpSpPr>
      <p:pic>
        <p:nvPicPr>
          <p:cNvPr id="212" name="Google Shape;212;g2f80e4e0941_0_120"/>
          <p:cNvPicPr preferRelativeResize="0"/>
          <p:nvPr/>
        </p:nvPicPr>
        <p:blipFill>
          <a:blip r:embed="rId3">
            <a:alphaModFix/>
          </a:blip>
          <a:stretch>
            <a:fillRect/>
          </a:stretch>
        </p:blipFill>
        <p:spPr>
          <a:xfrm>
            <a:off x="152400" y="152400"/>
            <a:ext cx="11751426" cy="6601701"/>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17"/>
        <p:cNvGrpSpPr/>
        <p:nvPr/>
      </p:nvGrpSpPr>
      <p:grpSpPr>
        <a:xfrm>
          <a:off x="0" y="0"/>
          <a:ext cx="0" cy="0"/>
          <a:chOff x="0" y="0"/>
          <a:chExt cx="0" cy="0"/>
        </a:xfrm>
      </p:grpSpPr>
      <p:pic>
        <p:nvPicPr>
          <p:cNvPr id="218" name="Google Shape;218;g2f80e4e0941_0_124"/>
          <p:cNvPicPr preferRelativeResize="0"/>
          <p:nvPr/>
        </p:nvPicPr>
        <p:blipFill>
          <a:blip r:embed="rId3">
            <a:alphaModFix/>
          </a:blip>
          <a:stretch>
            <a:fillRect/>
          </a:stretch>
        </p:blipFill>
        <p:spPr>
          <a:xfrm>
            <a:off x="152400" y="152400"/>
            <a:ext cx="11813776" cy="665157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23"/>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16113" y="130628"/>
            <a:ext cx="11930743" cy="6560458"/>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29"/>
        <p:cNvGrpSpPr/>
        <p:nvPr/>
      </p:nvGrpSpPr>
      <p:grpSpPr>
        <a:xfrm>
          <a:off x="0" y="0"/>
          <a:ext cx="0" cy="0"/>
          <a:chOff x="0" y="0"/>
          <a:chExt cx="0" cy="0"/>
        </a:xfrm>
      </p:grpSpPr>
      <p:pic>
        <p:nvPicPr>
          <p:cNvPr id="2" name="Picture 1"/>
          <p:cNvPicPr>
            <a:picLocks noChangeAspect="1"/>
          </p:cNvPicPr>
          <p:nvPr/>
        </p:nvPicPr>
        <p:blipFill>
          <a:blip r:embed="rId3"/>
          <a:stretch>
            <a:fillRect/>
          </a:stretch>
        </p:blipFill>
        <p:spPr>
          <a:xfrm>
            <a:off x="106589" y="188686"/>
            <a:ext cx="11853181" cy="6531428"/>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35"/>
        <p:cNvGrpSpPr/>
        <p:nvPr/>
      </p:nvGrpSpPr>
      <p:grpSpPr>
        <a:xfrm>
          <a:off x="0" y="0"/>
          <a:ext cx="0" cy="0"/>
          <a:chOff x="0" y="0"/>
          <a:chExt cx="0" cy="0"/>
        </a:xfrm>
      </p:grpSpPr>
      <p:pic>
        <p:nvPicPr>
          <p:cNvPr id="236" name="Google Shape;236;g2f80e4e0941_0_137"/>
          <p:cNvPicPr preferRelativeResize="0"/>
          <p:nvPr/>
        </p:nvPicPr>
        <p:blipFill>
          <a:blip r:embed="rId3">
            <a:alphaModFix/>
          </a:blip>
          <a:stretch>
            <a:fillRect/>
          </a:stretch>
        </p:blipFill>
        <p:spPr>
          <a:xfrm>
            <a:off x="152400" y="152400"/>
            <a:ext cx="11826249" cy="6589224"/>
          </a:xfrm>
          <a:prstGeom prst="rect">
            <a:avLst/>
          </a:prstGeom>
          <a:noFill/>
          <a:ln>
            <a:noFill/>
          </a:ln>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41"/>
        <p:cNvGrpSpPr/>
        <p:nvPr/>
      </p:nvGrpSpPr>
      <p:grpSpPr>
        <a:xfrm>
          <a:off x="0" y="0"/>
          <a:ext cx="0" cy="0"/>
          <a:chOff x="0" y="0"/>
          <a:chExt cx="0" cy="0"/>
        </a:xfrm>
      </p:grpSpPr>
      <p:pic>
        <p:nvPicPr>
          <p:cNvPr id="242" name="Google Shape;242;g2f80e4e0941_0_133"/>
          <p:cNvPicPr preferRelativeResize="0"/>
          <p:nvPr/>
        </p:nvPicPr>
        <p:blipFill>
          <a:blip r:embed="rId3">
            <a:alphaModFix/>
          </a:blip>
          <a:stretch>
            <a:fillRect/>
          </a:stretch>
        </p:blipFill>
        <p:spPr>
          <a:xfrm>
            <a:off x="152400" y="152400"/>
            <a:ext cx="11776376" cy="6601699"/>
          </a:xfrm>
          <a:prstGeom prst="rect">
            <a:avLst/>
          </a:prstGeom>
          <a:noFill/>
          <a:ln>
            <a:noFill/>
          </a:ln>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47"/>
        <p:cNvGrpSpPr/>
        <p:nvPr/>
      </p:nvGrpSpPr>
      <p:grpSpPr>
        <a:xfrm>
          <a:off x="0" y="0"/>
          <a:ext cx="0" cy="0"/>
          <a:chOff x="0" y="0"/>
          <a:chExt cx="0" cy="0"/>
        </a:xfrm>
      </p:grpSpPr>
      <p:pic>
        <p:nvPicPr>
          <p:cNvPr id="248" name="Google Shape;248;g2f80e4e0941_0_164"/>
          <p:cNvPicPr preferRelativeResize="0"/>
          <p:nvPr/>
        </p:nvPicPr>
        <p:blipFill>
          <a:blip r:embed="rId3">
            <a:alphaModFix/>
          </a:blip>
          <a:stretch>
            <a:fillRect/>
          </a:stretch>
        </p:blipFill>
        <p:spPr>
          <a:xfrm>
            <a:off x="152400" y="152400"/>
            <a:ext cx="11826250" cy="6601701"/>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53"/>
        <p:cNvGrpSpPr/>
        <p:nvPr/>
      </p:nvGrpSpPr>
      <p:grpSpPr>
        <a:xfrm>
          <a:off x="0" y="0"/>
          <a:ext cx="0" cy="0"/>
          <a:chOff x="0" y="0"/>
          <a:chExt cx="0" cy="0"/>
        </a:xfrm>
      </p:grpSpPr>
      <p:pic>
        <p:nvPicPr>
          <p:cNvPr id="254" name="Google Shape;254;g2f80e4e0941_0_160"/>
          <p:cNvPicPr preferRelativeResize="0"/>
          <p:nvPr/>
        </p:nvPicPr>
        <p:blipFill>
          <a:blip r:embed="rId3">
            <a:alphaModFix/>
          </a:blip>
          <a:stretch>
            <a:fillRect/>
          </a:stretch>
        </p:blipFill>
        <p:spPr>
          <a:xfrm>
            <a:off x="152400" y="152400"/>
            <a:ext cx="11751424" cy="3596650"/>
          </a:xfrm>
          <a:prstGeom prst="rect">
            <a:avLst/>
          </a:prstGeom>
          <a:noFill/>
          <a:ln>
            <a:noFill/>
          </a:ln>
        </p:spPr>
      </p:pic>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59"/>
        <p:cNvGrpSpPr/>
        <p:nvPr/>
      </p:nvGrpSpPr>
      <p:grpSpPr>
        <a:xfrm>
          <a:off x="0" y="0"/>
          <a:ext cx="0" cy="0"/>
          <a:chOff x="0" y="0"/>
          <a:chExt cx="0" cy="0"/>
        </a:xfrm>
      </p:grpSpPr>
      <p:sp>
        <p:nvSpPr>
          <p:cNvPr id="260" name="Google Shape;260;g2f80e4e0941_0_156"/>
          <p:cNvSpPr txBox="1"/>
          <p:nvPr/>
        </p:nvSpPr>
        <p:spPr>
          <a:xfrm>
            <a:off x="232800" y="349200"/>
            <a:ext cx="11708400" cy="65088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3100">
                <a:solidFill>
                  <a:schemeClr val="dk2"/>
                </a:solidFill>
                <a:latin typeface="Calibri"/>
                <a:ea typeface="Calibri"/>
                <a:cs typeface="Calibri"/>
                <a:sym typeface="Calibri"/>
              </a:rPr>
              <a:t>Science long term plans.</a:t>
            </a:r>
            <a:endParaRPr sz="3100">
              <a:solidFill>
                <a:schemeClr val="dk2"/>
              </a:solidFill>
              <a:latin typeface="Calibri"/>
              <a:ea typeface="Calibri"/>
              <a:cs typeface="Calibri"/>
              <a:sym typeface="Calibri"/>
            </a:endParaRPr>
          </a:p>
          <a:p>
            <a:pPr marL="0" lvl="0" indent="0" algn="ctr" rtl="0">
              <a:spcBef>
                <a:spcPts val="0"/>
              </a:spcBef>
              <a:spcAft>
                <a:spcPts val="0"/>
              </a:spcAft>
              <a:buNone/>
            </a:pPr>
            <a:endParaRPr sz="3100">
              <a:solidFill>
                <a:schemeClr val="dk2"/>
              </a:solidFill>
              <a:latin typeface="Calibri"/>
              <a:ea typeface="Calibri"/>
              <a:cs typeface="Calibri"/>
              <a:sym typeface="Calibri"/>
            </a:endParaRPr>
          </a:p>
        </p:txBody>
      </p:sp>
      <p:pic>
        <p:nvPicPr>
          <p:cNvPr id="261" name="Google Shape;261;g2f80e4e0941_0_156"/>
          <p:cNvPicPr preferRelativeResize="0"/>
          <p:nvPr/>
        </p:nvPicPr>
        <p:blipFill>
          <a:blip r:embed="rId3">
            <a:alphaModFix/>
          </a:blip>
          <a:stretch>
            <a:fillRect/>
          </a:stretch>
        </p:blipFill>
        <p:spPr>
          <a:xfrm>
            <a:off x="108075" y="856200"/>
            <a:ext cx="11957849" cy="5596976"/>
          </a:xfrm>
          <a:prstGeom prst="rect">
            <a:avLst/>
          </a:prstGeom>
          <a:noFill/>
          <a:ln>
            <a:noFill/>
          </a:ln>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66"/>
        <p:cNvGrpSpPr/>
        <p:nvPr/>
      </p:nvGrpSpPr>
      <p:grpSpPr>
        <a:xfrm>
          <a:off x="0" y="0"/>
          <a:ext cx="0" cy="0"/>
          <a:chOff x="0" y="0"/>
          <a:chExt cx="0" cy="0"/>
        </a:xfrm>
      </p:grpSpPr>
      <p:pic>
        <p:nvPicPr>
          <p:cNvPr id="267" name="Google Shape;267;g2f80e4e0941_0_187"/>
          <p:cNvPicPr preferRelativeResize="0"/>
          <p:nvPr/>
        </p:nvPicPr>
        <p:blipFill>
          <a:blip r:embed="rId3">
            <a:alphaModFix/>
          </a:blip>
          <a:stretch>
            <a:fillRect/>
          </a:stretch>
        </p:blipFill>
        <p:spPr>
          <a:xfrm>
            <a:off x="152400" y="152400"/>
            <a:ext cx="11950924" cy="6614150"/>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72"/>
        <p:cNvGrpSpPr/>
        <p:nvPr/>
      </p:nvGrpSpPr>
      <p:grpSpPr>
        <a:xfrm>
          <a:off x="0" y="0"/>
          <a:ext cx="0" cy="0"/>
          <a:chOff x="0" y="0"/>
          <a:chExt cx="0" cy="0"/>
        </a:xfrm>
      </p:grpSpPr>
      <p:pic>
        <p:nvPicPr>
          <p:cNvPr id="273" name="Google Shape;273;g2f80e4e0941_0_183"/>
          <p:cNvPicPr preferRelativeResize="0"/>
          <p:nvPr/>
        </p:nvPicPr>
        <p:blipFill>
          <a:blip r:embed="rId3">
            <a:alphaModFix/>
          </a:blip>
          <a:stretch>
            <a:fillRect/>
          </a:stretch>
        </p:blipFill>
        <p:spPr>
          <a:xfrm>
            <a:off x="0" y="0"/>
            <a:ext cx="12115801" cy="6857999"/>
          </a:xfrm>
          <a:prstGeom prst="rect">
            <a:avLst/>
          </a:prstGeom>
          <a:noFill/>
          <a:ln>
            <a:noFill/>
          </a:ln>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78"/>
        <p:cNvGrpSpPr/>
        <p:nvPr/>
      </p:nvGrpSpPr>
      <p:grpSpPr>
        <a:xfrm>
          <a:off x="0" y="0"/>
          <a:ext cx="0" cy="0"/>
          <a:chOff x="0" y="0"/>
          <a:chExt cx="0" cy="0"/>
        </a:xfrm>
      </p:grpSpPr>
      <p:pic>
        <p:nvPicPr>
          <p:cNvPr id="279" name="Google Shape;279;g2f80e4e0941_0_179"/>
          <p:cNvPicPr preferRelativeResize="0"/>
          <p:nvPr/>
        </p:nvPicPr>
        <p:blipFill>
          <a:blip r:embed="rId3">
            <a:alphaModFix/>
          </a:blip>
          <a:stretch>
            <a:fillRect/>
          </a:stretch>
        </p:blipFill>
        <p:spPr>
          <a:xfrm>
            <a:off x="152400" y="152400"/>
            <a:ext cx="11863650" cy="670560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284"/>
        <p:cNvGrpSpPr/>
        <p:nvPr/>
      </p:nvGrpSpPr>
      <p:grpSpPr>
        <a:xfrm>
          <a:off x="0" y="0"/>
          <a:ext cx="0" cy="0"/>
          <a:chOff x="0" y="0"/>
          <a:chExt cx="0" cy="0"/>
        </a:xfrm>
      </p:grpSpPr>
      <p:pic>
        <p:nvPicPr>
          <p:cNvPr id="285" name="Google Shape;285;g2f80e4e0941_0_251"/>
          <p:cNvPicPr preferRelativeResize="0"/>
          <p:nvPr/>
        </p:nvPicPr>
        <p:blipFill>
          <a:blip r:embed="rId3">
            <a:alphaModFix/>
          </a:blip>
          <a:stretch>
            <a:fillRect/>
          </a:stretch>
        </p:blipFill>
        <p:spPr>
          <a:xfrm>
            <a:off x="152400" y="152400"/>
            <a:ext cx="11876124" cy="6651574"/>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290"/>
        <p:cNvGrpSpPr/>
        <p:nvPr/>
      </p:nvGrpSpPr>
      <p:grpSpPr>
        <a:xfrm>
          <a:off x="0" y="0"/>
          <a:ext cx="0" cy="0"/>
          <a:chOff x="0" y="0"/>
          <a:chExt cx="0" cy="0"/>
        </a:xfrm>
      </p:grpSpPr>
      <p:pic>
        <p:nvPicPr>
          <p:cNvPr id="291" name="Google Shape;291;g2f80e4e0941_0_152"/>
          <p:cNvPicPr preferRelativeResize="0"/>
          <p:nvPr/>
        </p:nvPicPr>
        <p:blipFill>
          <a:blip r:embed="rId3">
            <a:alphaModFix/>
          </a:blip>
          <a:stretch>
            <a:fillRect/>
          </a:stretch>
        </p:blipFill>
        <p:spPr>
          <a:xfrm>
            <a:off x="152400" y="152400"/>
            <a:ext cx="11925999" cy="66017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296"/>
        <p:cNvGrpSpPr/>
        <p:nvPr/>
      </p:nvGrpSpPr>
      <p:grpSpPr>
        <a:xfrm>
          <a:off x="0" y="0"/>
          <a:ext cx="0" cy="0"/>
          <a:chOff x="0" y="0"/>
          <a:chExt cx="0" cy="0"/>
        </a:xfrm>
      </p:grpSpPr>
      <p:pic>
        <p:nvPicPr>
          <p:cNvPr id="297" name="Google Shape;297;g2f80e4e0941_0_247"/>
          <p:cNvPicPr preferRelativeResize="0"/>
          <p:nvPr/>
        </p:nvPicPr>
        <p:blipFill>
          <a:blip r:embed="rId3">
            <a:alphaModFix/>
          </a:blip>
          <a:stretch>
            <a:fillRect/>
          </a:stretch>
        </p:blipFill>
        <p:spPr>
          <a:xfrm>
            <a:off x="133000" y="202275"/>
            <a:ext cx="11926001" cy="6539350"/>
          </a:xfrm>
          <a:prstGeom prst="rect">
            <a:avLst/>
          </a:prstGeom>
          <a:noFill/>
          <a:ln>
            <a:noFill/>
          </a:ln>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302"/>
        <p:cNvGrpSpPr/>
        <p:nvPr/>
      </p:nvGrpSpPr>
      <p:grpSpPr>
        <a:xfrm>
          <a:off x="0" y="0"/>
          <a:ext cx="0" cy="0"/>
          <a:chOff x="0" y="0"/>
          <a:chExt cx="0" cy="0"/>
        </a:xfrm>
      </p:grpSpPr>
      <p:pic>
        <p:nvPicPr>
          <p:cNvPr id="303" name="Google Shape;303;g2f80e4e0941_0_243"/>
          <p:cNvPicPr preferRelativeResize="0"/>
          <p:nvPr/>
        </p:nvPicPr>
        <p:blipFill>
          <a:blip r:embed="rId3">
            <a:alphaModFix/>
          </a:blip>
          <a:stretch>
            <a:fillRect/>
          </a:stretch>
        </p:blipFill>
        <p:spPr>
          <a:xfrm>
            <a:off x="152400" y="152400"/>
            <a:ext cx="11901051" cy="6564275"/>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308"/>
        <p:cNvGrpSpPr/>
        <p:nvPr/>
      </p:nvGrpSpPr>
      <p:grpSpPr>
        <a:xfrm>
          <a:off x="0" y="0"/>
          <a:ext cx="0" cy="0"/>
          <a:chOff x="0" y="0"/>
          <a:chExt cx="0" cy="0"/>
        </a:xfrm>
      </p:grpSpPr>
      <p:pic>
        <p:nvPicPr>
          <p:cNvPr id="309" name="Google Shape;309;g2f80e4e0941_0_271"/>
          <p:cNvPicPr preferRelativeResize="0"/>
          <p:nvPr/>
        </p:nvPicPr>
        <p:blipFill>
          <a:blip r:embed="rId3">
            <a:alphaModFix/>
          </a:blip>
          <a:stretch>
            <a:fillRect/>
          </a:stretch>
        </p:blipFill>
        <p:spPr>
          <a:xfrm>
            <a:off x="152400" y="152400"/>
            <a:ext cx="11913525" cy="6589225"/>
          </a:xfrm>
          <a:prstGeom prst="rect">
            <a:avLst/>
          </a:prstGeom>
          <a:noFill/>
          <a:ln>
            <a:noFill/>
          </a:ln>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314"/>
        <p:cNvGrpSpPr/>
        <p:nvPr/>
      </p:nvGrpSpPr>
      <p:grpSpPr>
        <a:xfrm>
          <a:off x="0" y="0"/>
          <a:ext cx="0" cy="0"/>
          <a:chOff x="0" y="0"/>
          <a:chExt cx="0" cy="0"/>
        </a:xfrm>
      </p:grpSpPr>
      <p:pic>
        <p:nvPicPr>
          <p:cNvPr id="315" name="Google Shape;315;g2f80e4e0941_0_239"/>
          <p:cNvPicPr preferRelativeResize="0"/>
          <p:nvPr/>
        </p:nvPicPr>
        <p:blipFill>
          <a:blip r:embed="rId3">
            <a:alphaModFix/>
          </a:blip>
          <a:stretch>
            <a:fillRect/>
          </a:stretch>
        </p:blipFill>
        <p:spPr>
          <a:xfrm>
            <a:off x="152400" y="152400"/>
            <a:ext cx="11913526" cy="6589225"/>
          </a:xfrm>
          <a:prstGeom prst="rect">
            <a:avLst/>
          </a:prstGeom>
          <a:noFill/>
          <a:ln>
            <a:noFill/>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320"/>
        <p:cNvGrpSpPr/>
        <p:nvPr/>
      </p:nvGrpSpPr>
      <p:grpSpPr>
        <a:xfrm>
          <a:off x="0" y="0"/>
          <a:ext cx="0" cy="0"/>
          <a:chOff x="0" y="0"/>
          <a:chExt cx="0" cy="0"/>
        </a:xfrm>
      </p:grpSpPr>
      <p:pic>
        <p:nvPicPr>
          <p:cNvPr id="321" name="Google Shape;321;g2f80e4e0941_0_235"/>
          <p:cNvPicPr preferRelativeResize="0"/>
          <p:nvPr/>
        </p:nvPicPr>
        <p:blipFill>
          <a:blip r:embed="rId3">
            <a:alphaModFix/>
          </a:blip>
          <a:stretch>
            <a:fillRect/>
          </a:stretch>
        </p:blipFill>
        <p:spPr>
          <a:xfrm>
            <a:off x="152400" y="152400"/>
            <a:ext cx="11851175" cy="6601700"/>
          </a:xfrm>
          <a:prstGeom prst="rect">
            <a:avLst/>
          </a:prstGeom>
          <a:noFill/>
          <a:ln>
            <a:noFill/>
          </a:ln>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326"/>
        <p:cNvGrpSpPr/>
        <p:nvPr/>
      </p:nvGrpSpPr>
      <p:grpSpPr>
        <a:xfrm>
          <a:off x="0" y="0"/>
          <a:ext cx="0" cy="0"/>
          <a:chOff x="0" y="0"/>
          <a:chExt cx="0" cy="0"/>
        </a:xfrm>
      </p:grpSpPr>
      <p:pic>
        <p:nvPicPr>
          <p:cNvPr id="327" name="Google Shape;327;g2f80e4e0941_0_263"/>
          <p:cNvPicPr preferRelativeResize="0"/>
          <p:nvPr/>
        </p:nvPicPr>
        <p:blipFill>
          <a:blip r:embed="rId3">
            <a:alphaModFix/>
          </a:blip>
          <a:stretch>
            <a:fillRect/>
          </a:stretch>
        </p:blipFill>
        <p:spPr>
          <a:xfrm>
            <a:off x="152400" y="152400"/>
            <a:ext cx="11851176" cy="6589225"/>
          </a:xfrm>
          <a:prstGeom prst="rect">
            <a:avLst/>
          </a:prstGeom>
          <a:noFill/>
          <a:ln>
            <a:noFill/>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pic>
        <p:nvPicPr>
          <p:cNvPr id="333" name="Google Shape;333;g2f80e4e0941_0_267"/>
          <p:cNvPicPr preferRelativeResize="0"/>
          <p:nvPr/>
        </p:nvPicPr>
        <p:blipFill>
          <a:blip r:embed="rId3">
            <a:alphaModFix/>
          </a:blip>
          <a:stretch>
            <a:fillRect/>
          </a:stretch>
        </p:blipFill>
        <p:spPr>
          <a:xfrm>
            <a:off x="152400" y="152400"/>
            <a:ext cx="11851175" cy="6614150"/>
          </a:xfrm>
          <a:prstGeom prst="rect">
            <a:avLst/>
          </a:prstGeom>
          <a:noFill/>
          <a:ln>
            <a:noFill/>
          </a:ln>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338"/>
        <p:cNvGrpSpPr/>
        <p:nvPr/>
      </p:nvGrpSpPr>
      <p:grpSpPr>
        <a:xfrm>
          <a:off x="0" y="0"/>
          <a:ext cx="0" cy="0"/>
          <a:chOff x="0" y="0"/>
          <a:chExt cx="0" cy="0"/>
        </a:xfrm>
      </p:grpSpPr>
      <p:pic>
        <p:nvPicPr>
          <p:cNvPr id="339" name="Google Shape;339;g2f80e4e0941_0_280"/>
          <p:cNvPicPr preferRelativeResize="0"/>
          <p:nvPr/>
        </p:nvPicPr>
        <p:blipFill>
          <a:blip r:embed="rId3">
            <a:alphaModFix/>
          </a:blip>
          <a:stretch>
            <a:fillRect/>
          </a:stretch>
        </p:blipFill>
        <p:spPr>
          <a:xfrm>
            <a:off x="152400" y="152400"/>
            <a:ext cx="11950925" cy="6551825"/>
          </a:xfrm>
          <a:prstGeom prst="rect">
            <a:avLst/>
          </a:prstGeom>
          <a:noFill/>
          <a:ln>
            <a:noFill/>
          </a:ln>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344"/>
        <p:cNvGrpSpPr/>
        <p:nvPr/>
      </p:nvGrpSpPr>
      <p:grpSpPr>
        <a:xfrm>
          <a:off x="0" y="0"/>
          <a:ext cx="0" cy="0"/>
          <a:chOff x="0" y="0"/>
          <a:chExt cx="0" cy="0"/>
        </a:xfrm>
      </p:grpSpPr>
      <p:pic>
        <p:nvPicPr>
          <p:cNvPr id="345" name="Google Shape;345;g2f80e4e0941_0_259"/>
          <p:cNvPicPr preferRelativeResize="0"/>
          <p:nvPr/>
        </p:nvPicPr>
        <p:blipFill>
          <a:blip r:embed="rId3">
            <a:alphaModFix/>
          </a:blip>
          <a:stretch>
            <a:fillRect/>
          </a:stretch>
        </p:blipFill>
        <p:spPr>
          <a:xfrm>
            <a:off x="152400" y="152400"/>
            <a:ext cx="11826249" cy="6514399"/>
          </a:xfrm>
          <a:prstGeom prst="rect">
            <a:avLst/>
          </a:prstGeom>
          <a:noFill/>
          <a:ln>
            <a:noFill/>
          </a:ln>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350"/>
        <p:cNvGrpSpPr/>
        <p:nvPr/>
      </p:nvGrpSpPr>
      <p:grpSpPr>
        <a:xfrm>
          <a:off x="0" y="0"/>
          <a:ext cx="0" cy="0"/>
          <a:chOff x="0" y="0"/>
          <a:chExt cx="0" cy="0"/>
        </a:xfrm>
      </p:grpSpPr>
      <p:pic>
        <p:nvPicPr>
          <p:cNvPr id="351" name="Google Shape;351;g2f80e4e0941_0_288"/>
          <p:cNvPicPr preferRelativeResize="0"/>
          <p:nvPr/>
        </p:nvPicPr>
        <p:blipFill>
          <a:blip r:embed="rId3">
            <a:alphaModFix/>
          </a:blip>
          <a:stretch>
            <a:fillRect/>
          </a:stretch>
        </p:blipFill>
        <p:spPr>
          <a:xfrm>
            <a:off x="152400" y="152400"/>
            <a:ext cx="11826249" cy="6601700"/>
          </a:xfrm>
          <a:prstGeom prst="rect">
            <a:avLst/>
          </a:prstGeom>
          <a:noFill/>
          <a:ln>
            <a:noFill/>
          </a:ln>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356"/>
        <p:cNvGrpSpPr/>
        <p:nvPr/>
      </p:nvGrpSpPr>
      <p:grpSpPr>
        <a:xfrm>
          <a:off x="0" y="0"/>
          <a:ext cx="0" cy="0"/>
          <a:chOff x="0" y="0"/>
          <a:chExt cx="0" cy="0"/>
        </a:xfrm>
      </p:grpSpPr>
      <p:pic>
        <p:nvPicPr>
          <p:cNvPr id="357" name="Google Shape;357;g2f80e4e0941_0_284"/>
          <p:cNvPicPr preferRelativeResize="0"/>
          <p:nvPr/>
        </p:nvPicPr>
        <p:blipFill>
          <a:blip r:embed="rId3">
            <a:alphaModFix/>
          </a:blip>
          <a:stretch>
            <a:fillRect/>
          </a:stretch>
        </p:blipFill>
        <p:spPr>
          <a:xfrm>
            <a:off x="157950" y="120525"/>
            <a:ext cx="11876126" cy="6639475"/>
          </a:xfrm>
          <a:prstGeom prst="rect">
            <a:avLst/>
          </a:prstGeom>
          <a:noFill/>
          <a:ln>
            <a:noFill/>
          </a:ln>
        </p:spPr>
      </p:pic>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pic>
        <p:nvPicPr>
          <p:cNvPr id="363" name="Google Shape;363;g2f80e4e0941_0_316"/>
          <p:cNvPicPr preferRelativeResize="0"/>
          <p:nvPr/>
        </p:nvPicPr>
        <p:blipFill>
          <a:blip r:embed="rId3">
            <a:alphaModFix/>
          </a:blip>
          <a:stretch>
            <a:fillRect/>
          </a:stretch>
        </p:blipFill>
        <p:spPr>
          <a:xfrm>
            <a:off x="152400" y="152400"/>
            <a:ext cx="11826249" cy="6564275"/>
          </a:xfrm>
          <a:prstGeom prst="rect">
            <a:avLst/>
          </a:prstGeom>
          <a:noFill/>
          <a:ln>
            <a:noFill/>
          </a:ln>
        </p:spPr>
      </p:pic>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368"/>
        <p:cNvGrpSpPr/>
        <p:nvPr/>
      </p:nvGrpSpPr>
      <p:grpSpPr>
        <a:xfrm>
          <a:off x="0" y="0"/>
          <a:ext cx="0" cy="0"/>
          <a:chOff x="0" y="0"/>
          <a:chExt cx="0" cy="0"/>
        </a:xfrm>
      </p:grpSpPr>
      <p:pic>
        <p:nvPicPr>
          <p:cNvPr id="369" name="Google Shape;369;g2f80e4e0941_0_308"/>
          <p:cNvPicPr preferRelativeResize="0"/>
          <p:nvPr/>
        </p:nvPicPr>
        <p:blipFill>
          <a:blip r:embed="rId3">
            <a:alphaModFix/>
          </a:blip>
          <a:stretch>
            <a:fillRect/>
          </a:stretch>
        </p:blipFill>
        <p:spPr>
          <a:xfrm>
            <a:off x="152400" y="152400"/>
            <a:ext cx="11901051" cy="6589224"/>
          </a:xfrm>
          <a:prstGeom prst="rect">
            <a:avLst/>
          </a:prstGeom>
          <a:noFill/>
          <a:ln>
            <a:noFill/>
          </a:ln>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374"/>
        <p:cNvGrpSpPr/>
        <p:nvPr/>
      </p:nvGrpSpPr>
      <p:grpSpPr>
        <a:xfrm>
          <a:off x="0" y="0"/>
          <a:ext cx="0" cy="0"/>
          <a:chOff x="0" y="0"/>
          <a:chExt cx="0" cy="0"/>
        </a:xfrm>
      </p:grpSpPr>
      <p:pic>
        <p:nvPicPr>
          <p:cNvPr id="375" name="Google Shape;375;g2f80e4e0941_0_312"/>
          <p:cNvPicPr preferRelativeResize="0"/>
          <p:nvPr/>
        </p:nvPicPr>
        <p:blipFill>
          <a:blip r:embed="rId3">
            <a:alphaModFix/>
          </a:blip>
          <a:stretch>
            <a:fillRect/>
          </a:stretch>
        </p:blipFill>
        <p:spPr>
          <a:xfrm>
            <a:off x="152400" y="152400"/>
            <a:ext cx="11901049" cy="6614151"/>
          </a:xfrm>
          <a:prstGeom prst="rect">
            <a:avLst/>
          </a:prstGeom>
          <a:noFill/>
          <a:ln>
            <a:noFill/>
          </a:ln>
        </p:spPr>
      </p:pic>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380"/>
        <p:cNvGrpSpPr/>
        <p:nvPr/>
      </p:nvGrpSpPr>
      <p:grpSpPr>
        <a:xfrm>
          <a:off x="0" y="0"/>
          <a:ext cx="0" cy="0"/>
          <a:chOff x="0" y="0"/>
          <a:chExt cx="0" cy="0"/>
        </a:xfrm>
      </p:grpSpPr>
      <p:pic>
        <p:nvPicPr>
          <p:cNvPr id="381" name="Google Shape;381;g2f80e4e0941_0_304"/>
          <p:cNvPicPr preferRelativeResize="0"/>
          <p:nvPr/>
        </p:nvPicPr>
        <p:blipFill>
          <a:blip r:embed="rId3">
            <a:alphaModFix/>
          </a:blip>
          <a:stretch>
            <a:fillRect/>
          </a:stretch>
        </p:blipFill>
        <p:spPr>
          <a:xfrm>
            <a:off x="152400" y="152400"/>
            <a:ext cx="11876125" cy="6614150"/>
          </a:xfrm>
          <a:prstGeom prst="rect">
            <a:avLst/>
          </a:prstGeom>
          <a:noFill/>
          <a:ln>
            <a:noFill/>
          </a:ln>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386"/>
        <p:cNvGrpSpPr/>
        <p:nvPr/>
      </p:nvGrpSpPr>
      <p:grpSpPr>
        <a:xfrm>
          <a:off x="0" y="0"/>
          <a:ext cx="0" cy="0"/>
          <a:chOff x="0" y="0"/>
          <a:chExt cx="0" cy="0"/>
        </a:xfrm>
      </p:grpSpPr>
      <p:pic>
        <p:nvPicPr>
          <p:cNvPr id="387" name="Google Shape;387;g2f80e4e0941_0_300"/>
          <p:cNvPicPr preferRelativeResize="0"/>
          <p:nvPr/>
        </p:nvPicPr>
        <p:blipFill>
          <a:blip r:embed="rId3">
            <a:alphaModFix/>
          </a:blip>
          <a:stretch>
            <a:fillRect/>
          </a:stretch>
        </p:blipFill>
        <p:spPr>
          <a:xfrm>
            <a:off x="152400" y="152400"/>
            <a:ext cx="11901051" cy="6614151"/>
          </a:xfrm>
          <a:prstGeom prst="rect">
            <a:avLst/>
          </a:prstGeom>
          <a:noFill/>
          <a:ln>
            <a:noFill/>
          </a:ln>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392"/>
        <p:cNvGrpSpPr/>
        <p:nvPr/>
      </p:nvGrpSpPr>
      <p:grpSpPr>
        <a:xfrm>
          <a:off x="0" y="0"/>
          <a:ext cx="0" cy="0"/>
          <a:chOff x="0" y="0"/>
          <a:chExt cx="0" cy="0"/>
        </a:xfrm>
      </p:grpSpPr>
      <p:pic>
        <p:nvPicPr>
          <p:cNvPr id="393" name="Google Shape;393;g2f80e4e0941_0_296"/>
          <p:cNvPicPr preferRelativeResize="0"/>
          <p:nvPr/>
        </p:nvPicPr>
        <p:blipFill>
          <a:blip r:embed="rId3">
            <a:alphaModFix/>
          </a:blip>
          <a:stretch>
            <a:fillRect/>
          </a:stretch>
        </p:blipFill>
        <p:spPr>
          <a:xfrm>
            <a:off x="152400" y="152400"/>
            <a:ext cx="11901049" cy="6651575"/>
          </a:xfrm>
          <a:prstGeom prst="rect">
            <a:avLst/>
          </a:prstGeom>
          <a:noFill/>
          <a:ln>
            <a:noFill/>
          </a:ln>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bg>
      <p:bgPr>
        <a:solidFill>
          <a:srgbClr val="9FC5E8"/>
        </a:solidFill>
        <a:effectLst/>
      </p:bgPr>
    </p:bg>
    <p:spTree>
      <p:nvGrpSpPr>
        <p:cNvPr id="1" name="Shape 398"/>
        <p:cNvGrpSpPr/>
        <p:nvPr/>
      </p:nvGrpSpPr>
      <p:grpSpPr>
        <a:xfrm>
          <a:off x="0" y="0"/>
          <a:ext cx="0" cy="0"/>
          <a:chOff x="0" y="0"/>
          <a:chExt cx="0" cy="0"/>
        </a:xfrm>
      </p:grpSpPr>
      <p:pic>
        <p:nvPicPr>
          <p:cNvPr id="399" name="Google Shape;399;g2f80e4e0941_0_231"/>
          <p:cNvPicPr preferRelativeResize="0"/>
          <p:nvPr/>
        </p:nvPicPr>
        <p:blipFill>
          <a:blip r:embed="rId3">
            <a:alphaModFix/>
          </a:blip>
          <a:stretch>
            <a:fillRect/>
          </a:stretch>
        </p:blipFill>
        <p:spPr>
          <a:xfrm>
            <a:off x="152400" y="152400"/>
            <a:ext cx="11813776" cy="6639099"/>
          </a:xfrm>
          <a:prstGeom prst="rect">
            <a:avLst/>
          </a:prstGeom>
          <a:noFill/>
          <a:ln>
            <a:noFill/>
          </a:ln>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404"/>
        <p:cNvGrpSpPr/>
        <p:nvPr/>
      </p:nvGrpSpPr>
      <p:grpSpPr>
        <a:xfrm>
          <a:off x="0" y="0"/>
          <a:ext cx="0" cy="0"/>
          <a:chOff x="0" y="0"/>
          <a:chExt cx="0" cy="0"/>
        </a:xfrm>
      </p:grpSpPr>
      <p:pic>
        <p:nvPicPr>
          <p:cNvPr id="405" name="Google Shape;405;g2f80e4e0941_0_328"/>
          <p:cNvPicPr preferRelativeResize="0"/>
          <p:nvPr/>
        </p:nvPicPr>
        <p:blipFill>
          <a:blip r:embed="rId3">
            <a:alphaModFix/>
          </a:blip>
          <a:stretch>
            <a:fillRect/>
          </a:stretch>
        </p:blipFill>
        <p:spPr>
          <a:xfrm>
            <a:off x="152400" y="152400"/>
            <a:ext cx="11901050" cy="6601701"/>
          </a:xfrm>
          <a:prstGeom prst="rect">
            <a:avLst/>
          </a:prstGeom>
          <a:noFill/>
          <a:ln>
            <a:noFill/>
          </a:ln>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410"/>
        <p:cNvGrpSpPr/>
        <p:nvPr/>
      </p:nvGrpSpPr>
      <p:grpSpPr>
        <a:xfrm>
          <a:off x="0" y="0"/>
          <a:ext cx="0" cy="0"/>
          <a:chOff x="0" y="0"/>
          <a:chExt cx="0" cy="0"/>
        </a:xfrm>
      </p:grpSpPr>
      <p:pic>
        <p:nvPicPr>
          <p:cNvPr id="411" name="Google Shape;411;g2f80e4e0941_0_344"/>
          <p:cNvPicPr preferRelativeResize="0"/>
          <p:nvPr/>
        </p:nvPicPr>
        <p:blipFill>
          <a:blip r:embed="rId3">
            <a:alphaModFix/>
          </a:blip>
          <a:stretch>
            <a:fillRect/>
          </a:stretch>
        </p:blipFill>
        <p:spPr>
          <a:xfrm>
            <a:off x="189800" y="170400"/>
            <a:ext cx="11926000" cy="6627674"/>
          </a:xfrm>
          <a:prstGeom prst="rect">
            <a:avLst/>
          </a:prstGeom>
          <a:noFill/>
          <a:ln>
            <a:noFill/>
          </a:ln>
        </p:spPr>
      </p:pic>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416"/>
        <p:cNvGrpSpPr/>
        <p:nvPr/>
      </p:nvGrpSpPr>
      <p:grpSpPr>
        <a:xfrm>
          <a:off x="0" y="0"/>
          <a:ext cx="0" cy="0"/>
          <a:chOff x="0" y="0"/>
          <a:chExt cx="0" cy="0"/>
        </a:xfrm>
      </p:grpSpPr>
      <p:pic>
        <p:nvPicPr>
          <p:cNvPr id="417" name="Google Shape;417;g2f80e4e0941_0_340"/>
          <p:cNvPicPr preferRelativeResize="0"/>
          <p:nvPr/>
        </p:nvPicPr>
        <p:blipFill>
          <a:blip r:embed="rId3">
            <a:alphaModFix/>
          </a:blip>
          <a:stretch>
            <a:fillRect/>
          </a:stretch>
        </p:blipFill>
        <p:spPr>
          <a:xfrm>
            <a:off x="152400" y="152400"/>
            <a:ext cx="11826250" cy="6614150"/>
          </a:xfrm>
          <a:prstGeom prst="rect">
            <a:avLst/>
          </a:prstGeom>
          <a:noFill/>
          <a:ln>
            <a:noFill/>
          </a:ln>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422"/>
        <p:cNvGrpSpPr/>
        <p:nvPr/>
      </p:nvGrpSpPr>
      <p:grpSpPr>
        <a:xfrm>
          <a:off x="0" y="0"/>
          <a:ext cx="0" cy="0"/>
          <a:chOff x="0" y="0"/>
          <a:chExt cx="0" cy="0"/>
        </a:xfrm>
      </p:grpSpPr>
      <p:pic>
        <p:nvPicPr>
          <p:cNvPr id="423" name="Google Shape;423;g2f80e4e0941_0_336"/>
          <p:cNvPicPr preferRelativeResize="0"/>
          <p:nvPr/>
        </p:nvPicPr>
        <p:blipFill>
          <a:blip r:embed="rId3">
            <a:alphaModFix/>
          </a:blip>
          <a:stretch>
            <a:fillRect/>
          </a:stretch>
        </p:blipFill>
        <p:spPr>
          <a:xfrm>
            <a:off x="152400" y="868675"/>
            <a:ext cx="11726475" cy="5872950"/>
          </a:xfrm>
          <a:prstGeom prst="rect">
            <a:avLst/>
          </a:prstGeom>
          <a:noFill/>
          <a:ln>
            <a:noFill/>
          </a:ln>
        </p:spPr>
      </p:pic>
      <p:sp>
        <p:nvSpPr>
          <p:cNvPr id="424" name="Google Shape;424;g2f80e4e0941_0_336"/>
          <p:cNvSpPr txBox="1"/>
          <p:nvPr/>
        </p:nvSpPr>
        <p:spPr>
          <a:xfrm>
            <a:off x="781400" y="120525"/>
            <a:ext cx="10137300" cy="6483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500">
                <a:solidFill>
                  <a:schemeClr val="dk2"/>
                </a:solidFill>
                <a:latin typeface="Calibri"/>
                <a:ea typeface="Calibri"/>
                <a:cs typeface="Calibri"/>
                <a:sym typeface="Calibri"/>
              </a:rPr>
              <a:t>Weekly plan </a:t>
            </a:r>
            <a:endParaRPr sz="2500">
              <a:solidFill>
                <a:schemeClr val="dk2"/>
              </a:solidFill>
              <a:latin typeface="Calibri"/>
              <a:ea typeface="Calibri"/>
              <a:cs typeface="Calibri"/>
              <a:sym typeface="Calibri"/>
            </a:endParaRPr>
          </a:p>
        </p:txBody>
      </p:sp>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429"/>
        <p:cNvGrpSpPr/>
        <p:nvPr/>
      </p:nvGrpSpPr>
      <p:grpSpPr>
        <a:xfrm>
          <a:off x="0" y="0"/>
          <a:ext cx="0" cy="0"/>
          <a:chOff x="0" y="0"/>
          <a:chExt cx="0" cy="0"/>
        </a:xfrm>
      </p:grpSpPr>
      <p:pic>
        <p:nvPicPr>
          <p:cNvPr id="430" name="Google Shape;430;g2f80e4e0941_0_361"/>
          <p:cNvPicPr preferRelativeResize="0"/>
          <p:nvPr/>
        </p:nvPicPr>
        <p:blipFill>
          <a:blip r:embed="rId3">
            <a:alphaModFix/>
          </a:blip>
          <a:stretch>
            <a:fillRect/>
          </a:stretch>
        </p:blipFill>
        <p:spPr>
          <a:xfrm>
            <a:off x="152400" y="152400"/>
            <a:ext cx="11751426" cy="6514401"/>
          </a:xfrm>
          <a:prstGeom prst="rect">
            <a:avLst/>
          </a:prstGeom>
          <a:noFill/>
          <a:ln>
            <a:noFill/>
          </a:ln>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435"/>
        <p:cNvGrpSpPr/>
        <p:nvPr/>
      </p:nvGrpSpPr>
      <p:grpSpPr>
        <a:xfrm>
          <a:off x="0" y="0"/>
          <a:ext cx="0" cy="0"/>
          <a:chOff x="0" y="0"/>
          <a:chExt cx="0" cy="0"/>
        </a:xfrm>
      </p:grpSpPr>
      <p:sp>
        <p:nvSpPr>
          <p:cNvPr id="436" name="Google Shape;436;g2f80e4e0941_0_357"/>
          <p:cNvSpPr txBox="1"/>
          <p:nvPr/>
        </p:nvSpPr>
        <p:spPr>
          <a:xfrm>
            <a:off x="881150" y="170400"/>
            <a:ext cx="10100100" cy="1010100"/>
          </a:xfrm>
          <a:prstGeom prst="rect">
            <a:avLst/>
          </a:prstGeom>
          <a:noFill/>
          <a:ln>
            <a:noFill/>
          </a:ln>
        </p:spPr>
        <p:txBody>
          <a:bodyPr spcFirstLastPara="1" wrap="square" lIns="91425" tIns="91425" rIns="91425" bIns="91425" anchor="t" anchorCtr="0">
            <a:noAutofit/>
          </a:bodyPr>
          <a:lstStyle/>
          <a:p>
            <a:pPr marL="0" lvl="0" indent="0" algn="ctr" rtl="0">
              <a:spcBef>
                <a:spcPts val="0"/>
              </a:spcBef>
              <a:spcAft>
                <a:spcPts val="0"/>
              </a:spcAft>
              <a:buNone/>
            </a:pPr>
            <a:r>
              <a:rPr lang="en-US" sz="2300">
                <a:solidFill>
                  <a:schemeClr val="dk2"/>
                </a:solidFill>
                <a:latin typeface="Calibri"/>
                <a:ea typeface="Calibri"/>
                <a:cs typeface="Calibri"/>
                <a:sym typeface="Calibri"/>
              </a:rPr>
              <a:t>Knowledge Organiser</a:t>
            </a:r>
            <a:endParaRPr sz="2300">
              <a:solidFill>
                <a:schemeClr val="dk2"/>
              </a:solidFill>
              <a:latin typeface="Calibri"/>
              <a:ea typeface="Calibri"/>
              <a:cs typeface="Calibri"/>
              <a:sym typeface="Calibri"/>
            </a:endParaRPr>
          </a:p>
        </p:txBody>
      </p:sp>
      <p:pic>
        <p:nvPicPr>
          <p:cNvPr id="437" name="Google Shape;437;g2f80e4e0941_0_357"/>
          <p:cNvPicPr preferRelativeResize="0"/>
          <p:nvPr/>
        </p:nvPicPr>
        <p:blipFill>
          <a:blip r:embed="rId3">
            <a:alphaModFix/>
          </a:blip>
          <a:stretch>
            <a:fillRect/>
          </a:stretch>
        </p:blipFill>
        <p:spPr>
          <a:xfrm>
            <a:off x="152400" y="656700"/>
            <a:ext cx="11901050" cy="6048901"/>
          </a:xfrm>
          <a:prstGeom prst="rect">
            <a:avLst/>
          </a:prstGeom>
          <a:noFill/>
          <a:ln>
            <a:noFill/>
          </a:ln>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442"/>
        <p:cNvGrpSpPr/>
        <p:nvPr/>
      </p:nvGrpSpPr>
      <p:grpSpPr>
        <a:xfrm>
          <a:off x="0" y="0"/>
          <a:ext cx="0" cy="0"/>
          <a:chOff x="0" y="0"/>
          <a:chExt cx="0" cy="0"/>
        </a:xfrm>
      </p:grpSpPr>
      <p:pic>
        <p:nvPicPr>
          <p:cNvPr id="443" name="Google Shape;443;g2f80e4e0941_0_332"/>
          <p:cNvPicPr preferRelativeResize="0"/>
          <p:nvPr/>
        </p:nvPicPr>
        <p:blipFill>
          <a:blip r:embed="rId3">
            <a:alphaModFix/>
          </a:blip>
          <a:stretch>
            <a:fillRect/>
          </a:stretch>
        </p:blipFill>
        <p:spPr>
          <a:xfrm>
            <a:off x="152400" y="152400"/>
            <a:ext cx="11863651" cy="6601701"/>
          </a:xfrm>
          <a:prstGeom prst="rect">
            <a:avLst/>
          </a:prstGeom>
          <a:noFill/>
          <a:ln>
            <a:noFill/>
          </a:ln>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447"/>
        <p:cNvGrpSpPr/>
        <p:nvPr/>
      </p:nvGrpSpPr>
      <p:grpSpPr>
        <a:xfrm>
          <a:off x="0" y="0"/>
          <a:ext cx="0" cy="0"/>
          <a:chOff x="0" y="0"/>
          <a:chExt cx="0" cy="0"/>
        </a:xfrm>
      </p:grpSpPr>
      <p:graphicFrame>
        <p:nvGraphicFramePr>
          <p:cNvPr id="448" name="Google Shape;448;p10"/>
          <p:cNvGraphicFramePr/>
          <p:nvPr/>
        </p:nvGraphicFramePr>
        <p:xfrm>
          <a:off x="355600" y="304800"/>
          <a:ext cx="3000000" cy="3000000"/>
        </p:xfrm>
        <a:graphic>
          <a:graphicData uri="http://schemas.openxmlformats.org/drawingml/2006/table">
            <a:tbl>
              <a:tblPr firstRow="1" bandRow="1">
                <a:noFill/>
                <a:tableStyleId>{C1ADCE40-F16E-4890-81B0-E2EF4DB20E60}</a:tableStyleId>
              </a:tblPr>
              <a:tblGrid>
                <a:gridCol w="2184400">
                  <a:extLst>
                    <a:ext uri="{9D8B030D-6E8A-4147-A177-3AD203B41FA5}">
                      <a16:colId xmlns:a16="http://schemas.microsoft.com/office/drawing/2014/main" val="20000"/>
                    </a:ext>
                  </a:extLst>
                </a:gridCol>
                <a:gridCol w="9296400">
                  <a:extLst>
                    <a:ext uri="{9D8B030D-6E8A-4147-A177-3AD203B41FA5}">
                      <a16:colId xmlns:a16="http://schemas.microsoft.com/office/drawing/2014/main" val="20001"/>
                    </a:ext>
                  </a:extLst>
                </a:gridCol>
              </a:tblGrid>
              <a:tr h="456950">
                <a:tc>
                  <a:txBody>
                    <a:bodyPr/>
                    <a:lstStyle/>
                    <a:p>
                      <a:pPr marL="0" marR="0" lvl="0" indent="0" algn="l" rtl="0">
                        <a:lnSpc>
                          <a:spcPct val="100000"/>
                        </a:lnSpc>
                        <a:spcBef>
                          <a:spcPts val="0"/>
                        </a:spcBef>
                        <a:spcAft>
                          <a:spcPts val="0"/>
                        </a:spcAft>
                        <a:buClr>
                          <a:srgbClr val="000000"/>
                        </a:buClr>
                        <a:buSzPts val="1600"/>
                        <a:buFont typeface="Arial"/>
                        <a:buNone/>
                      </a:pPr>
                      <a:r>
                        <a:rPr lang="en-US" sz="1600" u="none" strike="noStrike" cap="none">
                          <a:solidFill>
                            <a:srgbClr val="000000"/>
                          </a:solidFill>
                          <a:highlight>
                            <a:schemeClr val="dk1"/>
                          </a:highlight>
                        </a:rPr>
                        <a:t>Our school context</a:t>
                      </a:r>
                      <a:endParaRPr sz="1600" u="none" strike="noStrike" cap="none">
                        <a:solidFill>
                          <a:srgbClr val="000000"/>
                        </a:solidFill>
                        <a:highlight>
                          <a:schemeClr val="dk1"/>
                        </a:highlight>
                      </a:endParaRPr>
                    </a:p>
                  </a:txBody>
                  <a:tcPr marL="91450" marR="91450" marT="45725" marB="45725">
                    <a:lnL w="12700" cap="flat" cmpd="sng">
                      <a:solidFill>
                        <a:srgbClr val="434343"/>
                      </a:solidFill>
                      <a:prstDash val="solid"/>
                      <a:round/>
                      <a:headEnd type="none" w="sm" len="sm"/>
                      <a:tailEnd type="none" w="sm" len="sm"/>
                    </a:lnL>
                    <a:lnR w="12700" cap="flat" cmpd="sng">
                      <a:solidFill>
                        <a:srgbClr val="434343"/>
                      </a:solidFill>
                      <a:prstDash val="solid"/>
                      <a:round/>
                      <a:headEnd type="none" w="sm" len="sm"/>
                      <a:tailEnd type="none" w="sm" len="sm"/>
                    </a:lnR>
                    <a:lnT w="12700" cap="flat" cmpd="sng">
                      <a:solidFill>
                        <a:srgbClr val="434343"/>
                      </a:solidFill>
                      <a:prstDash val="solid"/>
                      <a:round/>
                      <a:headEnd type="none" w="sm" len="sm"/>
                      <a:tailEnd type="none" w="sm" len="sm"/>
                    </a:lnT>
                    <a:lnB w="38100" cap="flat" cmpd="sng">
                      <a:solidFill>
                        <a:srgbClr val="434343"/>
                      </a:solidFill>
                      <a:prstDash val="solid"/>
                      <a:round/>
                      <a:headEnd type="none" w="sm" len="sm"/>
                      <a:tailEnd type="none" w="sm" len="sm"/>
                    </a:lnB>
                  </a:tcPr>
                </a:tc>
                <a:tc>
                  <a:txBody>
                    <a:bodyPr/>
                    <a:lstStyle/>
                    <a:p>
                      <a:pPr marL="0" marR="0" lvl="0" indent="0" algn="l" rtl="0">
                        <a:lnSpc>
                          <a:spcPct val="100000"/>
                        </a:lnSpc>
                        <a:spcBef>
                          <a:spcPts val="0"/>
                        </a:spcBef>
                        <a:spcAft>
                          <a:spcPts val="0"/>
                        </a:spcAft>
                        <a:buClr>
                          <a:srgbClr val="000000"/>
                        </a:buClr>
                        <a:buSzPts val="1800"/>
                        <a:buFont typeface="Arial"/>
                        <a:buNone/>
                      </a:pPr>
                      <a:r>
                        <a:rPr lang="en-US" sz="1800" u="none" strike="noStrike" cap="none">
                          <a:solidFill>
                            <a:srgbClr val="000000"/>
                          </a:solidFill>
                          <a:highlight>
                            <a:schemeClr val="dk1"/>
                          </a:highlight>
                        </a:rPr>
                        <a:t>Strategies to meet the needs of all learners in </a:t>
                      </a:r>
                      <a:r>
                        <a:rPr lang="en-US" sz="1800">
                          <a:solidFill>
                            <a:srgbClr val="000000"/>
                          </a:solidFill>
                          <a:highlight>
                            <a:schemeClr val="dk1"/>
                          </a:highlight>
                        </a:rPr>
                        <a:t>science</a:t>
                      </a:r>
                      <a:r>
                        <a:rPr lang="en-US" sz="1800" u="none" strike="noStrike" cap="none">
                          <a:solidFill>
                            <a:srgbClr val="000000"/>
                          </a:solidFill>
                          <a:highlight>
                            <a:schemeClr val="dk1"/>
                          </a:highlight>
                        </a:rPr>
                        <a:t> </a:t>
                      </a:r>
                      <a:endParaRPr sz="1800" u="none" strike="noStrike" cap="none">
                        <a:solidFill>
                          <a:srgbClr val="000000"/>
                        </a:solidFill>
                        <a:highlight>
                          <a:schemeClr val="dk1"/>
                        </a:highlight>
                      </a:endParaRPr>
                    </a:p>
                  </a:txBody>
                  <a:tcPr marL="91450" marR="91450" marT="45725" marB="45725">
                    <a:lnL w="12700" cap="flat" cmpd="sng">
                      <a:solidFill>
                        <a:srgbClr val="434343"/>
                      </a:solidFill>
                      <a:prstDash val="solid"/>
                      <a:round/>
                      <a:headEnd type="none" w="sm" len="sm"/>
                      <a:tailEnd type="none" w="sm" len="sm"/>
                    </a:lnL>
                    <a:lnR w="12700" cap="flat" cmpd="sng">
                      <a:solidFill>
                        <a:srgbClr val="434343"/>
                      </a:solidFill>
                      <a:prstDash val="solid"/>
                      <a:round/>
                      <a:headEnd type="none" w="sm" len="sm"/>
                      <a:tailEnd type="none" w="sm" len="sm"/>
                    </a:lnR>
                    <a:lnT w="12700" cap="flat" cmpd="sng">
                      <a:solidFill>
                        <a:srgbClr val="434343"/>
                      </a:solidFill>
                      <a:prstDash val="solid"/>
                      <a:round/>
                      <a:headEnd type="none" w="sm" len="sm"/>
                      <a:tailEnd type="none" w="sm" len="sm"/>
                    </a:lnT>
                    <a:lnB w="38100" cap="flat" cmpd="sng">
                      <a:solidFill>
                        <a:srgbClr val="434343"/>
                      </a:solidFill>
                      <a:prstDash val="solid"/>
                      <a:round/>
                      <a:headEnd type="none" w="sm" len="sm"/>
                      <a:tailEnd type="none" w="sm" len="sm"/>
                    </a:lnB>
                  </a:tcPr>
                </a:tc>
                <a:extLst>
                  <a:ext uri="{0D108BD9-81ED-4DB2-BD59-A6C34878D82A}">
                    <a16:rowId xmlns:a16="http://schemas.microsoft.com/office/drawing/2014/main" val="10000"/>
                  </a:ext>
                </a:extLst>
              </a:tr>
              <a:tr h="1239400">
                <a:tc>
                  <a:txBody>
                    <a:bodyPr/>
                    <a:lstStyle/>
                    <a:p>
                      <a:pPr marL="0" marR="0" lvl="0" indent="0" algn="l" rtl="0">
                        <a:lnSpc>
                          <a:spcPct val="100000"/>
                        </a:lnSpc>
                        <a:spcBef>
                          <a:spcPts val="0"/>
                        </a:spcBef>
                        <a:spcAft>
                          <a:spcPts val="0"/>
                        </a:spcAft>
                        <a:buClr>
                          <a:srgbClr val="000000"/>
                        </a:buClr>
                        <a:buSzPts val="1200"/>
                        <a:buFont typeface="Arial"/>
                        <a:buNone/>
                      </a:pPr>
                      <a:r>
                        <a:rPr lang="en-US" sz="1200" b="1" u="none" strike="noStrike" cap="none">
                          <a:solidFill>
                            <a:srgbClr val="000000"/>
                          </a:solidFill>
                          <a:latin typeface="Arial"/>
                          <a:ea typeface="Arial"/>
                          <a:cs typeface="Arial"/>
                          <a:sym typeface="Arial"/>
                        </a:rPr>
                        <a:t>Many of our pupils speak English as an additional language, so we; </a:t>
                      </a:r>
                      <a:endParaRPr sz="1200" u="none" strike="noStrike" cap="none">
                        <a:solidFill>
                          <a:srgbClr val="000000"/>
                        </a:solidFill>
                      </a:endParaRPr>
                    </a:p>
                  </a:txBody>
                  <a:tcPr marL="91450" marR="91450" marT="45725" marB="4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38100" cap="flat" cmpd="sng">
                      <a:solidFill>
                        <a:srgbClr val="434343"/>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Provide opportunities for using artefacts and resources that communicate information: visuals</a:t>
                      </a:r>
                      <a:r>
                        <a:rPr lang="en-US" sz="1100">
                          <a:solidFill>
                            <a:srgbClr val="000000"/>
                          </a:solidFill>
                        </a:rPr>
                        <a:t> </a:t>
                      </a:r>
                      <a:r>
                        <a:rPr lang="en-US" sz="1100" u="none" strike="noStrike" cap="none">
                          <a:solidFill>
                            <a:srgbClr val="000000"/>
                          </a:solidFill>
                          <a:latin typeface="Arial"/>
                          <a:ea typeface="Arial"/>
                          <a:cs typeface="Arial"/>
                          <a:sym typeface="Arial"/>
                        </a:rPr>
                        <a:t>and symbols </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Introduce and explain new vocabulary within the context of the lesson, using visuals and other cues to support understanding,</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encourage and support children to use the identified Base, Building Block and Pinnacle words in the work that they complete, </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give many opportunities in lessons to enable children to talk about and explain what they have learnt, working with a talk partner or in groups for support </a:t>
                      </a:r>
                      <a:endParaRPr sz="1100" u="none" strike="noStrike" cap="none">
                        <a:solidFill>
                          <a:srgbClr val="000000"/>
                        </a:solidFill>
                      </a:endParaRPr>
                    </a:p>
                  </a:txBody>
                  <a:tcPr marL="91450" marR="91450" marT="45725" marB="4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38100" cap="flat" cmpd="sng">
                      <a:solidFill>
                        <a:srgbClr val="434343"/>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1"/>
                  </a:ext>
                </a:extLst>
              </a:tr>
              <a:tr h="852700">
                <a:tc>
                  <a:txBody>
                    <a:bodyPr/>
                    <a:lstStyle/>
                    <a:p>
                      <a:pPr marL="0" marR="0" lvl="0" indent="0" algn="l" rtl="0">
                        <a:lnSpc>
                          <a:spcPct val="100000"/>
                        </a:lnSpc>
                        <a:spcBef>
                          <a:spcPts val="0"/>
                        </a:spcBef>
                        <a:spcAft>
                          <a:spcPts val="0"/>
                        </a:spcAft>
                        <a:buClr>
                          <a:srgbClr val="000000"/>
                        </a:buClr>
                        <a:buSzPts val="1200"/>
                        <a:buFont typeface="Arial"/>
                        <a:buNone/>
                      </a:pPr>
                      <a:r>
                        <a:rPr lang="en-US" sz="1200" b="1" u="none" strike="noStrike" cap="none">
                          <a:solidFill>
                            <a:srgbClr val="000000"/>
                          </a:solidFill>
                          <a:latin typeface="Arial"/>
                          <a:ea typeface="Arial"/>
                          <a:cs typeface="Arial"/>
                          <a:sym typeface="Arial"/>
                        </a:rPr>
                        <a:t>Our pupils and families come from a wide range of cultural backgrounds, so we;</a:t>
                      </a:r>
                      <a:endParaRPr sz="1200" u="none" strike="noStrike" cap="none">
                        <a:solidFill>
                          <a:srgbClr val="000000"/>
                        </a:solidFill>
                      </a:endParaRPr>
                    </a:p>
                  </a:txBody>
                  <a:tcPr marL="91450" marR="91450" marT="45725" marB="4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Value the backgrounds of each of the children, making connections with places and cultures they know through their studies,  </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Make sure that our curriculum reflects important issues that have directly affected the culture and heritage of some of or in some cases all of our families: Make </a:t>
                      </a:r>
                      <a:r>
                        <a:rPr lang="en-US" sz="1100">
                          <a:solidFill>
                            <a:srgbClr val="000000"/>
                          </a:solidFill>
                        </a:rPr>
                        <a:t>science</a:t>
                      </a:r>
                      <a:r>
                        <a:rPr lang="en-US" sz="1100" u="none" strike="noStrike" cap="none">
                          <a:solidFill>
                            <a:srgbClr val="000000"/>
                          </a:solidFill>
                          <a:latin typeface="Arial"/>
                          <a:ea typeface="Arial"/>
                          <a:cs typeface="Arial"/>
                          <a:sym typeface="Arial"/>
                        </a:rPr>
                        <a:t> lessons as practical as we can. </a:t>
                      </a:r>
                      <a:r>
                        <a:rPr lang="en-US" sz="1100">
                          <a:solidFill>
                            <a:srgbClr val="000000"/>
                          </a:solidFill>
                        </a:rPr>
                        <a:t>Ensure investigations are carried out in mixed ability groups.</a:t>
                      </a:r>
                      <a:endParaRPr sz="1100" u="none" strike="noStrike" cap="none">
                        <a:solidFill>
                          <a:srgbClr val="000000"/>
                        </a:solidFill>
                      </a:endParaRPr>
                    </a:p>
                  </a:txBody>
                  <a:tcPr marL="91450" marR="91450" marT="45725" marB="4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2"/>
                  </a:ext>
                </a:extLst>
              </a:tr>
              <a:tr h="1197475">
                <a:tc>
                  <a:txBody>
                    <a:bodyPr/>
                    <a:lstStyle/>
                    <a:p>
                      <a:pPr marL="0" marR="0" lvl="0" indent="0" algn="l" rtl="0">
                        <a:lnSpc>
                          <a:spcPct val="100000"/>
                        </a:lnSpc>
                        <a:spcBef>
                          <a:spcPts val="0"/>
                        </a:spcBef>
                        <a:spcAft>
                          <a:spcPts val="0"/>
                        </a:spcAft>
                        <a:buClr>
                          <a:srgbClr val="000000"/>
                        </a:buClr>
                        <a:buSzPts val="1200"/>
                        <a:buFont typeface="Arial"/>
                        <a:buNone/>
                      </a:pPr>
                      <a:r>
                        <a:rPr lang="en-US" sz="1200" b="1" u="none" strike="noStrike" cap="none">
                          <a:solidFill>
                            <a:srgbClr val="000000"/>
                          </a:solidFill>
                          <a:latin typeface="Arial"/>
                          <a:ea typeface="Arial"/>
                          <a:cs typeface="Arial"/>
                          <a:sym typeface="Arial"/>
                        </a:rPr>
                        <a:t>Nearly half of our pupils access the Pupil Premium Grant and  experience socio-economic challenges, so we; </a:t>
                      </a:r>
                      <a:endParaRPr sz="1200" u="none" strike="noStrike" cap="none">
                        <a:solidFill>
                          <a:srgbClr val="000000"/>
                        </a:solidFill>
                      </a:endParaRPr>
                    </a:p>
                  </a:txBody>
                  <a:tcPr marL="91450" marR="91450" marT="45725" marB="4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Raise aspirations by challenging all children and enabling them to experience success with their </a:t>
                      </a:r>
                      <a:r>
                        <a:rPr lang="en-US" sz="1100">
                          <a:solidFill>
                            <a:srgbClr val="000000"/>
                          </a:solidFill>
                        </a:rPr>
                        <a:t>Science </a:t>
                      </a:r>
                      <a:r>
                        <a:rPr lang="en-US" sz="1100" u="none" strike="noStrike" cap="none">
                          <a:solidFill>
                            <a:srgbClr val="000000"/>
                          </a:solidFill>
                          <a:latin typeface="Arial"/>
                          <a:ea typeface="Arial"/>
                          <a:cs typeface="Arial"/>
                          <a:sym typeface="Arial"/>
                        </a:rPr>
                        <a:t> learning,</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provide opportunities for and reinforce core subject skills such as data handling, reading of non-fiction texts/excerpts with appropriate lexical vocabulary and writing skills,</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and provide strong, engaging teaching of</a:t>
                      </a:r>
                      <a:r>
                        <a:rPr lang="en-US" sz="1100">
                          <a:solidFill>
                            <a:srgbClr val="000000"/>
                          </a:solidFill>
                        </a:rPr>
                        <a:t> Science</a:t>
                      </a:r>
                      <a:r>
                        <a:rPr lang="en-US" sz="1100" u="none" strike="noStrike" cap="none">
                          <a:solidFill>
                            <a:srgbClr val="000000"/>
                          </a:solidFill>
                          <a:latin typeface="Arial"/>
                          <a:ea typeface="Arial"/>
                          <a:cs typeface="Arial"/>
                          <a:sym typeface="Arial"/>
                        </a:rPr>
                        <a:t> so all children can make rapid progress in their learning</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Provide a </a:t>
                      </a:r>
                      <a:r>
                        <a:rPr lang="en-US" sz="1100">
                          <a:solidFill>
                            <a:srgbClr val="000000"/>
                          </a:solidFill>
                        </a:rPr>
                        <a:t>Science</a:t>
                      </a:r>
                      <a:r>
                        <a:rPr lang="en-US" sz="1100" u="none" strike="noStrike" cap="none">
                          <a:solidFill>
                            <a:srgbClr val="000000"/>
                          </a:solidFill>
                          <a:latin typeface="Arial"/>
                          <a:ea typeface="Arial"/>
                          <a:cs typeface="Arial"/>
                          <a:sym typeface="Arial"/>
                        </a:rPr>
                        <a:t> Club that will be available </a:t>
                      </a:r>
                      <a:r>
                        <a:rPr lang="en-US" sz="1100">
                          <a:solidFill>
                            <a:srgbClr val="000000"/>
                          </a:solidFill>
                        </a:rPr>
                        <a:t>for </a:t>
                      </a:r>
                      <a:r>
                        <a:rPr lang="en-US" sz="1100" u="none" strike="noStrike" cap="none">
                          <a:solidFill>
                            <a:srgbClr val="000000"/>
                          </a:solidFill>
                          <a:latin typeface="Arial"/>
                          <a:ea typeface="Arial"/>
                          <a:cs typeface="Arial"/>
                          <a:sym typeface="Arial"/>
                        </a:rPr>
                        <a:t>Key Stage 2 pupils, targeted at engaging some potentially marginalised pupils who show enthusiasm for </a:t>
                      </a:r>
                      <a:r>
                        <a:rPr lang="en-US" sz="1100">
                          <a:solidFill>
                            <a:srgbClr val="000000"/>
                          </a:solidFill>
                        </a:rPr>
                        <a:t>Scienc.</a:t>
                      </a:r>
                      <a:endParaRPr sz="1100" u="none" strike="noStrike" cap="none">
                        <a:solidFill>
                          <a:srgbClr val="000000"/>
                        </a:solidFill>
                      </a:endParaRPr>
                    </a:p>
                  </a:txBody>
                  <a:tcPr marL="91450" marR="91450" marT="45725" marB="4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3"/>
                  </a:ext>
                </a:extLst>
              </a:tr>
              <a:tr h="1057875">
                <a:tc>
                  <a:txBody>
                    <a:bodyPr/>
                    <a:lstStyle/>
                    <a:p>
                      <a:pPr marL="0" marR="0" lvl="0" indent="0" algn="l" rtl="0">
                        <a:lnSpc>
                          <a:spcPct val="100000"/>
                        </a:lnSpc>
                        <a:spcBef>
                          <a:spcPts val="0"/>
                        </a:spcBef>
                        <a:spcAft>
                          <a:spcPts val="0"/>
                        </a:spcAft>
                        <a:buClr>
                          <a:srgbClr val="000000"/>
                        </a:buClr>
                        <a:buSzPts val="1200"/>
                        <a:buFont typeface="Arial"/>
                        <a:buNone/>
                      </a:pPr>
                      <a:r>
                        <a:rPr lang="en-US" sz="1200" b="1" u="none" strike="noStrike" cap="none">
                          <a:solidFill>
                            <a:srgbClr val="000000"/>
                          </a:solidFill>
                          <a:latin typeface="Arial"/>
                          <a:ea typeface="Arial"/>
                          <a:cs typeface="Arial"/>
                          <a:sym typeface="Arial"/>
                        </a:rPr>
                        <a:t>Our school is on the outskirts of an urban, inner city area with easy access to our cultural capital, so we;</a:t>
                      </a:r>
                      <a:r>
                        <a:rPr lang="en-US" sz="1200" u="none" strike="noStrike" cap="none">
                          <a:solidFill>
                            <a:srgbClr val="000000"/>
                          </a:solidFill>
                          <a:latin typeface="Arial"/>
                          <a:ea typeface="Arial"/>
                          <a:cs typeface="Arial"/>
                          <a:sym typeface="Arial"/>
                        </a:rPr>
                        <a:t> </a:t>
                      </a:r>
                      <a:endParaRPr sz="1200" u="none" strike="noStrike" cap="none">
                        <a:solidFill>
                          <a:srgbClr val="000000"/>
                        </a:solidFill>
                        <a:latin typeface="Arial"/>
                        <a:ea typeface="Arial"/>
                        <a:cs typeface="Arial"/>
                        <a:sym typeface="Arial"/>
                      </a:endParaRPr>
                    </a:p>
                  </a:txBody>
                  <a:tcPr marL="63500" marR="63500" marT="63500" marB="63500">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Make links in our curriculum with the significance of individuals, movements and events in Manchester that have helped to define its importance as a City, </a:t>
                      </a:r>
                      <a:endParaRPr sz="1100" u="none" strike="noStrike" cap="none">
                        <a:solidFill>
                          <a:srgbClr val="000000"/>
                        </a:solidFill>
                        <a:latin typeface="Arial"/>
                        <a:ea typeface="Arial"/>
                        <a:cs typeface="Arial"/>
                        <a:sym typeface="Aria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Celebrate our City, helping children to build pride in their school, their area and the City of Manchester so that they have reasons to be the Rights Respecting citizens that we aim to create </a:t>
                      </a:r>
                      <a:endParaRPr sz="1400" u="none" strike="noStrike" cap="none">
                        <a:solidFill>
                          <a:srgbClr val="000000"/>
                        </a:solidFill>
                      </a:endParaRPr>
                    </a:p>
                  </a:txBody>
                  <a:tcPr marL="91450" marR="91450" marT="45725" marB="4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4"/>
                  </a:ext>
                </a:extLst>
              </a:tr>
              <a:tr h="1098550">
                <a:tc>
                  <a:txBody>
                    <a:bodyPr/>
                    <a:lstStyle/>
                    <a:p>
                      <a:pPr marL="0" marR="0" lvl="0" indent="0" algn="l" rtl="0">
                        <a:lnSpc>
                          <a:spcPct val="100000"/>
                        </a:lnSpc>
                        <a:spcBef>
                          <a:spcPts val="0"/>
                        </a:spcBef>
                        <a:spcAft>
                          <a:spcPts val="0"/>
                        </a:spcAft>
                        <a:buClr>
                          <a:srgbClr val="000000"/>
                        </a:buClr>
                        <a:buSzPts val="1200"/>
                        <a:buFont typeface="Arial"/>
                        <a:buNone/>
                      </a:pPr>
                      <a:r>
                        <a:rPr lang="en-US" sz="1200" b="1" u="none" strike="noStrike" cap="none">
                          <a:solidFill>
                            <a:srgbClr val="000000"/>
                          </a:solidFill>
                          <a:latin typeface="Arial"/>
                          <a:ea typeface="Arial"/>
                          <a:cs typeface="Arial"/>
                          <a:sym typeface="Arial"/>
                        </a:rPr>
                        <a:t>We include pupils with SEND by; </a:t>
                      </a:r>
                      <a:endParaRPr sz="1200" u="none" strike="noStrike" cap="none">
                        <a:solidFill>
                          <a:srgbClr val="000000"/>
                        </a:solidFill>
                      </a:endParaRPr>
                    </a:p>
                  </a:txBody>
                  <a:tcPr marL="91450" marR="91450" marT="45725" marB="4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tc>
                  <a:txBody>
                    <a:bodyPr/>
                    <a:lstStyle/>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Ensuring children are aware of any out of class experiences that are different to the normal routine,</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using multi-sensory approaches, for example, tactile globe, wordscapes, photographs,</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considering barriers to learning by adapting resources and equipment such as writing frames and vocabulary sheets, </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teaching abstract or complex vocabulary explicitly, </a:t>
                      </a:r>
                      <a:endParaRPr sz="1400" u="none" strike="noStrike" cap="none">
                        <a:solidFill>
                          <a:srgbClr val="000000"/>
                        </a:solidFill>
                      </a:endParaRPr>
                    </a:p>
                    <a:p>
                      <a:pPr marL="171450" marR="0" lvl="0" indent="-171450" algn="l" rtl="0">
                        <a:lnSpc>
                          <a:spcPct val="100000"/>
                        </a:lnSpc>
                        <a:spcBef>
                          <a:spcPts val="0"/>
                        </a:spcBef>
                        <a:spcAft>
                          <a:spcPts val="0"/>
                        </a:spcAft>
                        <a:buSzPts val="1100"/>
                        <a:buFont typeface="Arial"/>
                        <a:buChar char="•"/>
                      </a:pPr>
                      <a:r>
                        <a:rPr lang="en-US" sz="1100" u="none" strike="noStrike" cap="none">
                          <a:solidFill>
                            <a:srgbClr val="000000"/>
                          </a:solidFill>
                          <a:latin typeface="Arial"/>
                          <a:ea typeface="Arial"/>
                          <a:cs typeface="Arial"/>
                          <a:sym typeface="Arial"/>
                        </a:rPr>
                        <a:t>and ensuring children understand the aims of a unit with a clear link to the Core Learning in every lesson and in a display. </a:t>
                      </a:r>
                      <a:endParaRPr sz="1100" u="none" strike="noStrike" cap="none">
                        <a:solidFill>
                          <a:srgbClr val="000000"/>
                        </a:solidFill>
                      </a:endParaRPr>
                    </a:p>
                  </a:txBody>
                  <a:tcPr marL="91450" marR="91450" marT="45725" marB="45725">
                    <a:lnL w="12700" cap="flat" cmpd="sng">
                      <a:solidFill>
                        <a:srgbClr val="000000"/>
                      </a:solidFill>
                      <a:prstDash val="solid"/>
                      <a:round/>
                      <a:headEnd type="none" w="sm" len="sm"/>
                      <a:tailEnd type="none" w="sm" len="sm"/>
                    </a:lnL>
                    <a:lnR w="12700" cap="flat" cmpd="sng">
                      <a:solidFill>
                        <a:srgbClr val="000000"/>
                      </a:solidFill>
                      <a:prstDash val="solid"/>
                      <a:round/>
                      <a:headEnd type="none" w="sm" len="sm"/>
                      <a:tailEnd type="none" w="sm" len="sm"/>
                    </a:lnR>
                    <a:lnT w="12700" cap="flat" cmpd="sng">
                      <a:solidFill>
                        <a:srgbClr val="000000"/>
                      </a:solidFill>
                      <a:prstDash val="solid"/>
                      <a:round/>
                      <a:headEnd type="none" w="sm" len="sm"/>
                      <a:tailEnd type="none" w="sm" len="sm"/>
                    </a:lnT>
                    <a:lnB w="12700" cap="flat" cmpd="sng">
                      <a:solidFill>
                        <a:srgbClr val="000000"/>
                      </a:solidFill>
                      <a:prstDash val="solid"/>
                      <a:round/>
                      <a:headEnd type="none" w="sm" len="sm"/>
                      <a:tailEnd type="none" w="sm" len="sm"/>
                    </a:lnB>
                  </a:tcPr>
                </a:tc>
                <a:extLst>
                  <a:ext uri="{0D108BD9-81ED-4DB2-BD59-A6C34878D82A}">
                    <a16:rowId xmlns:a16="http://schemas.microsoft.com/office/drawing/2014/main" val="10005"/>
                  </a:ext>
                </a:extLst>
              </a:tr>
            </a:tbl>
          </a:graphicData>
        </a:graphic>
      </p:graphicFrame>
      <p:pic>
        <p:nvPicPr>
          <p:cNvPr id="449" name="Google Shape;449;p10"/>
          <p:cNvPicPr preferRelativeResize="0"/>
          <p:nvPr/>
        </p:nvPicPr>
        <p:blipFill rotWithShape="1">
          <a:blip r:embed="rId3">
            <a:alphaModFix/>
          </a:blip>
          <a:srcRect/>
          <a:stretch/>
        </p:blipFill>
        <p:spPr>
          <a:xfrm>
            <a:off x="10774463" y="5963445"/>
            <a:ext cx="1417537" cy="879651"/>
          </a:xfrm>
          <a:prstGeom prst="rect">
            <a:avLst/>
          </a:prstGeom>
          <a:noFill/>
          <a:ln>
            <a:noFill/>
          </a:ln>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453"/>
        <p:cNvGrpSpPr/>
        <p:nvPr/>
      </p:nvGrpSpPr>
      <p:grpSpPr>
        <a:xfrm>
          <a:off x="0" y="0"/>
          <a:ext cx="0" cy="0"/>
          <a:chOff x="0" y="0"/>
          <a:chExt cx="0" cy="0"/>
        </a:xfrm>
      </p:grpSpPr>
      <p:sp>
        <p:nvSpPr>
          <p:cNvPr id="454" name="Google Shape;454;p8"/>
          <p:cNvSpPr txBox="1">
            <a:spLocks noGrp="1"/>
          </p:cNvSpPr>
          <p:nvPr>
            <p:ph type="body" idx="4294967295"/>
          </p:nvPr>
        </p:nvSpPr>
        <p:spPr>
          <a:xfrm>
            <a:off x="313101" y="707050"/>
            <a:ext cx="11665500" cy="4607100"/>
          </a:xfrm>
          <a:prstGeom prst="rect">
            <a:avLst/>
          </a:prstGeom>
          <a:noFill/>
          <a:ln>
            <a:noFill/>
          </a:ln>
        </p:spPr>
        <p:txBody>
          <a:bodyPr spcFirstLastPara="1" wrap="square" lIns="91425" tIns="45700" rIns="91425" bIns="45700" anchor="ctr" anchorCtr="0">
            <a:noAutofit/>
          </a:bodyPr>
          <a:lstStyle/>
          <a:p>
            <a:pPr marL="609600" lvl="0" indent="0" algn="l" rtl="0">
              <a:lnSpc>
                <a:spcPct val="110000"/>
              </a:lnSpc>
              <a:spcBef>
                <a:spcPts val="0"/>
              </a:spcBef>
              <a:spcAft>
                <a:spcPts val="0"/>
              </a:spcAft>
              <a:buNone/>
            </a:pPr>
            <a:endParaRPr sz="2100"/>
          </a:p>
          <a:p>
            <a:pPr marL="609600" lvl="0" indent="0" algn="l" rtl="0">
              <a:lnSpc>
                <a:spcPct val="110000"/>
              </a:lnSpc>
              <a:spcBef>
                <a:spcPts val="0"/>
              </a:spcBef>
              <a:spcAft>
                <a:spcPts val="0"/>
              </a:spcAft>
              <a:buNone/>
            </a:pPr>
            <a:endParaRPr sz="2100"/>
          </a:p>
          <a:p>
            <a:pPr marL="0" lvl="0" indent="0" algn="ctr" rtl="0">
              <a:lnSpc>
                <a:spcPct val="90000"/>
              </a:lnSpc>
              <a:spcBef>
                <a:spcPts val="0"/>
              </a:spcBef>
              <a:spcAft>
                <a:spcPts val="0"/>
              </a:spcAft>
              <a:buClr>
                <a:schemeClr val="lt1"/>
              </a:buClr>
              <a:buSzPts val="2800"/>
              <a:buFont typeface="Arial"/>
              <a:buNone/>
            </a:pPr>
            <a:r>
              <a:rPr lang="en-US" sz="2800">
                <a:solidFill>
                  <a:srgbClr val="000000"/>
                </a:solidFill>
                <a:latin typeface="Arial"/>
                <a:ea typeface="Arial"/>
                <a:cs typeface="Arial"/>
                <a:sym typeface="Arial"/>
              </a:rPr>
              <a:t>IMPACT: We measure the impact of our Science Curriculum through: </a:t>
            </a:r>
            <a:endParaRPr sz="2800">
              <a:solidFill>
                <a:srgbClr val="000000"/>
              </a:solidFill>
              <a:latin typeface="Arial"/>
              <a:ea typeface="Arial"/>
              <a:cs typeface="Arial"/>
              <a:sym typeface="Arial"/>
            </a:endParaRPr>
          </a:p>
          <a:p>
            <a:pPr marL="609600" lvl="0" indent="0" algn="l" rtl="0">
              <a:lnSpc>
                <a:spcPct val="110000"/>
              </a:lnSpc>
              <a:spcBef>
                <a:spcPts val="0"/>
              </a:spcBef>
              <a:spcAft>
                <a:spcPts val="0"/>
              </a:spcAft>
              <a:buNone/>
            </a:pPr>
            <a:endParaRPr sz="2100"/>
          </a:p>
          <a:p>
            <a:pPr marL="609600" lvl="0" indent="0" algn="l" rtl="0">
              <a:lnSpc>
                <a:spcPct val="110000"/>
              </a:lnSpc>
              <a:spcBef>
                <a:spcPts val="0"/>
              </a:spcBef>
              <a:spcAft>
                <a:spcPts val="0"/>
              </a:spcAft>
              <a:buNone/>
            </a:pPr>
            <a:endParaRPr sz="2100"/>
          </a:p>
          <a:p>
            <a:pPr marL="344487" lvl="0" indent="-380873" algn="l" rtl="0">
              <a:lnSpc>
                <a:spcPct val="110000"/>
              </a:lnSpc>
              <a:spcBef>
                <a:spcPts val="0"/>
              </a:spcBef>
              <a:spcAft>
                <a:spcPts val="0"/>
              </a:spcAft>
              <a:buSzPts val="2200"/>
              <a:buChar char="▪"/>
            </a:pPr>
            <a:r>
              <a:rPr lang="en-US" sz="2100"/>
              <a:t>Monitoring pupil progress data. Identifying any underperforming groups/ individuals and adapting teaching to address this. Teachers assess attainment in Science by:</a:t>
            </a:r>
            <a:endParaRPr sz="2100"/>
          </a:p>
          <a:p>
            <a:pPr marL="6159" lvl="0" indent="0" algn="l" rtl="0">
              <a:lnSpc>
                <a:spcPct val="110000"/>
              </a:lnSpc>
              <a:spcBef>
                <a:spcPts val="1100"/>
              </a:spcBef>
              <a:spcAft>
                <a:spcPts val="0"/>
              </a:spcAft>
              <a:buSzPts val="1800"/>
              <a:buNone/>
            </a:pPr>
            <a:r>
              <a:rPr lang="en-US" sz="2100"/>
              <a:t>                   o providing an exit task for each enquiry lesson</a:t>
            </a:r>
            <a:endParaRPr sz="2100"/>
          </a:p>
          <a:p>
            <a:pPr marL="6159" lvl="0" indent="0" algn="l" rtl="0">
              <a:lnSpc>
                <a:spcPct val="110000"/>
              </a:lnSpc>
              <a:spcBef>
                <a:spcPts val="1100"/>
              </a:spcBef>
              <a:spcAft>
                <a:spcPts val="0"/>
              </a:spcAft>
              <a:buSzPts val="1800"/>
              <a:buNone/>
            </a:pPr>
            <a:r>
              <a:rPr lang="en-US" sz="2100"/>
              <a:t>                   o Assessing the retention of knowledge through an end of unit assessment for example; a       </a:t>
            </a:r>
            <a:endParaRPr sz="2100"/>
          </a:p>
          <a:p>
            <a:pPr marL="6159" lvl="0" indent="0" algn="l" rtl="0">
              <a:lnSpc>
                <a:spcPct val="110000"/>
              </a:lnSpc>
              <a:spcBef>
                <a:spcPts val="1100"/>
              </a:spcBef>
              <a:spcAft>
                <a:spcPts val="0"/>
              </a:spcAft>
              <a:buSzPts val="1800"/>
              <a:buNone/>
            </a:pPr>
            <a:r>
              <a:rPr lang="en-US" sz="2100"/>
              <a:t>                      quiz or a structured Show What You Know activity </a:t>
            </a:r>
            <a:endParaRPr sz="2100"/>
          </a:p>
          <a:p>
            <a:pPr marL="344487" lvl="0" indent="-380873" algn="l" rtl="0">
              <a:lnSpc>
                <a:spcPct val="110000"/>
              </a:lnSpc>
              <a:spcBef>
                <a:spcPts val="1100"/>
              </a:spcBef>
              <a:spcAft>
                <a:spcPts val="0"/>
              </a:spcAft>
              <a:buSzPts val="2200"/>
              <a:buChar char="▪"/>
            </a:pPr>
            <a:r>
              <a:rPr lang="en-US" sz="2100"/>
              <a:t>Talking to the children about their learning and asking them to talk us through their Science books.</a:t>
            </a:r>
            <a:endParaRPr sz="2100"/>
          </a:p>
          <a:p>
            <a:pPr marL="344487" lvl="0" indent="-380873" algn="l" rtl="0">
              <a:lnSpc>
                <a:spcPct val="110000"/>
              </a:lnSpc>
              <a:spcBef>
                <a:spcPts val="1100"/>
              </a:spcBef>
              <a:spcAft>
                <a:spcPts val="0"/>
              </a:spcAft>
              <a:buSzPts val="2200"/>
              <a:buChar char="▪"/>
            </a:pPr>
            <a:r>
              <a:rPr lang="en-US" sz="2100"/>
              <a:t>Drop-ins in lessons and dialogue with teachers, </a:t>
            </a:r>
            <a:endParaRPr sz="2100"/>
          </a:p>
          <a:p>
            <a:pPr marL="344487" lvl="0" indent="-380873" algn="l" rtl="0">
              <a:lnSpc>
                <a:spcPct val="110000"/>
              </a:lnSpc>
              <a:spcBef>
                <a:spcPts val="1100"/>
              </a:spcBef>
              <a:spcAft>
                <a:spcPts val="0"/>
              </a:spcAft>
              <a:buSzPts val="2200"/>
              <a:buChar char="▪"/>
            </a:pPr>
            <a:r>
              <a:rPr lang="en-US" sz="2100"/>
              <a:t>Friday Flicks – teachers and subject leaders look through books together, feedback informs Subject Leader support </a:t>
            </a:r>
            <a:endParaRPr sz="2100"/>
          </a:p>
          <a:p>
            <a:pPr marL="344487" lvl="0" indent="-380873" algn="l" rtl="0">
              <a:lnSpc>
                <a:spcPct val="110000"/>
              </a:lnSpc>
              <a:spcBef>
                <a:spcPts val="1100"/>
              </a:spcBef>
              <a:spcAft>
                <a:spcPts val="0"/>
              </a:spcAft>
              <a:buSzPts val="2200"/>
              <a:buChar char="▪"/>
            </a:pPr>
            <a:r>
              <a:rPr lang="en-US" sz="2100"/>
              <a:t>Planning together, to create opportunities for dialogue, questions and build understanding of the delivery of the Science Curriculum at MFPS  </a:t>
            </a:r>
            <a:endParaRPr sz="2100"/>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459"/>
        <p:cNvGrpSpPr/>
        <p:nvPr/>
      </p:nvGrpSpPr>
      <p:grpSpPr>
        <a:xfrm>
          <a:off x="0" y="0"/>
          <a:ext cx="0" cy="0"/>
          <a:chOff x="0" y="0"/>
          <a:chExt cx="0" cy="0"/>
        </a:xfrm>
      </p:grpSpPr>
      <p:pic>
        <p:nvPicPr>
          <p:cNvPr id="460" name="Google Shape;460;g2f80e4e0941_0_374"/>
          <p:cNvPicPr preferRelativeResize="0"/>
          <p:nvPr/>
        </p:nvPicPr>
        <p:blipFill>
          <a:blip r:embed="rId3">
            <a:alphaModFix/>
          </a:blip>
          <a:stretch>
            <a:fillRect/>
          </a:stretch>
        </p:blipFill>
        <p:spPr>
          <a:xfrm>
            <a:off x="152400" y="152400"/>
            <a:ext cx="11813776" cy="6564275"/>
          </a:xfrm>
          <a:prstGeom prst="rect">
            <a:avLst/>
          </a:prstGeom>
          <a:noFill/>
          <a:ln>
            <a:noFill/>
          </a:ln>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465"/>
        <p:cNvGrpSpPr/>
        <p:nvPr/>
      </p:nvGrpSpPr>
      <p:grpSpPr>
        <a:xfrm>
          <a:off x="0" y="0"/>
          <a:ext cx="0" cy="0"/>
          <a:chOff x="0" y="0"/>
          <a:chExt cx="0" cy="0"/>
        </a:xfrm>
      </p:grpSpPr>
      <p:pic>
        <p:nvPicPr>
          <p:cNvPr id="466" name="Google Shape;466;g2f80e4e0941_0_370"/>
          <p:cNvPicPr preferRelativeResize="0"/>
          <p:nvPr/>
        </p:nvPicPr>
        <p:blipFill>
          <a:blip r:embed="rId3">
            <a:alphaModFix/>
          </a:blip>
          <a:stretch>
            <a:fillRect/>
          </a:stretch>
        </p:blipFill>
        <p:spPr>
          <a:xfrm>
            <a:off x="152400" y="152400"/>
            <a:ext cx="11726475" cy="6614149"/>
          </a:xfrm>
          <a:prstGeom prst="rect">
            <a:avLst/>
          </a:prstGeom>
          <a:noFill/>
          <a:ln>
            <a:noFill/>
          </a:ln>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Shape 470"/>
        <p:cNvGrpSpPr/>
        <p:nvPr/>
      </p:nvGrpSpPr>
      <p:grpSpPr>
        <a:xfrm>
          <a:off x="0" y="0"/>
          <a:ext cx="0" cy="0"/>
          <a:chOff x="0" y="0"/>
          <a:chExt cx="0" cy="0"/>
        </a:xfrm>
      </p:grpSpPr>
      <p:sp>
        <p:nvSpPr>
          <p:cNvPr id="471" name="Google Shape;471;p5"/>
          <p:cNvSpPr/>
          <p:nvPr/>
        </p:nvSpPr>
        <p:spPr>
          <a:xfrm>
            <a:off x="654383" y="1288068"/>
            <a:ext cx="2702560" cy="1971040"/>
          </a:xfrm>
          <a:prstGeom prst="roundRect">
            <a:avLst>
              <a:gd name="adj" fmla="val 16667"/>
            </a:avLst>
          </a:prstGeom>
          <a:solidFill>
            <a:srgbClr val="D60093"/>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r>
              <a:rPr lang="en-US" sz="1800" b="1" i="0" u="none" strike="noStrike" cap="none">
                <a:solidFill>
                  <a:schemeClr val="dk1"/>
                </a:solidFill>
                <a:latin typeface="Calibri"/>
                <a:ea typeface="Calibri"/>
                <a:cs typeface="Calibri"/>
                <a:sym typeface="Calibri"/>
              </a:rPr>
              <a:t>Schema Building </a:t>
            </a:r>
            <a:r>
              <a:rPr lang="en-US" sz="1800" b="0" i="0" u="none" strike="noStrike" cap="none">
                <a:solidFill>
                  <a:schemeClr val="dk1"/>
                </a:solidFill>
                <a:latin typeface="Calibri"/>
                <a:ea typeface="Calibri"/>
                <a:cs typeface="Calibri"/>
                <a:sym typeface="Calibri"/>
              </a:rPr>
              <a:t> </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Careful thought is given to how learning is ordered, builds and links to support encoding.</a:t>
            </a:r>
            <a:br>
              <a:rPr lang="en-US" sz="1800" b="0" i="0" u="none" strike="noStrike" cap="none">
                <a:solidFill>
                  <a:schemeClr val="dk1"/>
                </a:solidFill>
                <a:latin typeface="Calibri"/>
                <a:ea typeface="Calibri"/>
                <a:cs typeface="Calibri"/>
                <a:sym typeface="Calibri"/>
              </a:rPr>
            </a:br>
            <a:endParaRPr sz="1800" b="0" i="0" u="none" strike="noStrike" cap="none">
              <a:solidFill>
                <a:schemeClr val="dk1"/>
              </a:solidFill>
              <a:latin typeface="Calibri"/>
              <a:ea typeface="Calibri"/>
              <a:cs typeface="Calibri"/>
              <a:sym typeface="Calibri"/>
            </a:endParaRPr>
          </a:p>
        </p:txBody>
      </p:sp>
      <p:sp>
        <p:nvSpPr>
          <p:cNvPr id="472" name="Google Shape;472;p5"/>
          <p:cNvSpPr/>
          <p:nvPr/>
        </p:nvSpPr>
        <p:spPr>
          <a:xfrm>
            <a:off x="3594733" y="1130602"/>
            <a:ext cx="2514600" cy="2412600"/>
          </a:xfrm>
          <a:prstGeom prst="roundRect">
            <a:avLst>
              <a:gd name="adj" fmla="val 16667"/>
            </a:avLst>
          </a:prstGeom>
          <a:solidFill>
            <a:srgbClr val="00B0F0"/>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r>
              <a:rPr lang="en-US" sz="1800" b="1" i="0" u="none" strike="noStrike" cap="none">
                <a:solidFill>
                  <a:schemeClr val="dk1"/>
                </a:solidFill>
                <a:latin typeface="Calibri"/>
                <a:ea typeface="Calibri"/>
                <a:cs typeface="Calibri"/>
                <a:sym typeface="Calibri"/>
              </a:rPr>
              <a:t>Sequenced</a:t>
            </a:r>
            <a:endParaRPr sz="1800" b="1"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Planning</a:t>
            </a:r>
            <a:r>
              <a:rPr lang="en-US" sz="1800" b="1" i="0" u="none" strike="noStrike" cap="none">
                <a:solidFill>
                  <a:schemeClr val="dk1"/>
                </a:solidFill>
                <a:latin typeface="Calibri"/>
                <a:ea typeface="Calibri"/>
                <a:cs typeface="Calibri"/>
                <a:sym typeface="Calibri"/>
              </a:rPr>
              <a:t> </a:t>
            </a:r>
            <a:r>
              <a:rPr lang="en-US" sz="1800" b="0" i="0" u="none" strike="noStrike" cap="none">
                <a:solidFill>
                  <a:schemeClr val="dk1"/>
                </a:solidFill>
                <a:latin typeface="Calibri"/>
                <a:ea typeface="Calibri"/>
                <a:cs typeface="Calibri"/>
                <a:sym typeface="Calibri"/>
              </a:rPr>
              <a:t>builds on what prior learning has taken place before and prepares children for their next phase of learning.</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Calibri"/>
              <a:buNone/>
            </a:pPr>
            <a:r>
              <a:rPr lang="en-US" sz="1800" b="0" i="1" u="none" strike="noStrike" cap="none">
                <a:solidFill>
                  <a:schemeClr val="dk1"/>
                </a:solidFill>
                <a:latin typeface="Calibri"/>
                <a:ea typeface="Calibri"/>
                <a:cs typeface="Calibri"/>
                <a:sym typeface="Calibri"/>
              </a:rPr>
              <a:t>(within year and across year groups)</a:t>
            </a:r>
            <a:endParaRPr sz="1800" b="0" i="1" u="none" strike="noStrike" cap="none">
              <a:solidFill>
                <a:schemeClr val="dk1"/>
              </a:solidFill>
              <a:latin typeface="Calibri"/>
              <a:ea typeface="Calibri"/>
              <a:cs typeface="Calibri"/>
              <a:sym typeface="Calibri"/>
            </a:endParaRPr>
          </a:p>
        </p:txBody>
      </p:sp>
      <p:sp>
        <p:nvSpPr>
          <p:cNvPr id="473" name="Google Shape;473;p5"/>
          <p:cNvSpPr/>
          <p:nvPr/>
        </p:nvSpPr>
        <p:spPr>
          <a:xfrm>
            <a:off x="8056624" y="3897555"/>
            <a:ext cx="2514600" cy="2100580"/>
          </a:xfrm>
          <a:prstGeom prst="roundRect">
            <a:avLst>
              <a:gd name="adj" fmla="val 16667"/>
            </a:avLst>
          </a:prstGeom>
          <a:solidFill>
            <a:srgbClr val="D60093"/>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r>
              <a:rPr lang="en-US" sz="1800" b="1" i="0" u="none" strike="noStrike" cap="none">
                <a:solidFill>
                  <a:schemeClr val="dk1"/>
                </a:solidFill>
                <a:latin typeface="Calibri"/>
                <a:ea typeface="Calibri"/>
                <a:cs typeface="Calibri"/>
                <a:sym typeface="Calibri"/>
              </a:rPr>
              <a:t>Vocabulary</a:t>
            </a:r>
            <a:endParaRPr sz="1800" b="0"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Tiered vocabulary is carefully planned into units of work.  </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 </a:t>
            </a:r>
            <a:endParaRPr sz="1800" b="0" i="0" u="none" strike="noStrike" cap="none">
              <a:solidFill>
                <a:schemeClr val="lt1"/>
              </a:solidFill>
              <a:latin typeface="Arial"/>
              <a:ea typeface="Arial"/>
              <a:cs typeface="Arial"/>
              <a:sym typeface="Arial"/>
            </a:endParaRPr>
          </a:p>
        </p:txBody>
      </p:sp>
      <p:sp>
        <p:nvSpPr>
          <p:cNvPr id="474" name="Google Shape;474;p5"/>
          <p:cNvSpPr/>
          <p:nvPr/>
        </p:nvSpPr>
        <p:spPr>
          <a:xfrm>
            <a:off x="6523990" y="1288068"/>
            <a:ext cx="2514600" cy="2132648"/>
          </a:xfrm>
          <a:prstGeom prst="roundRect">
            <a:avLst>
              <a:gd name="adj" fmla="val 16667"/>
            </a:avLst>
          </a:prstGeom>
          <a:solidFill>
            <a:srgbClr val="92D050"/>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r>
              <a:rPr lang="en-US" sz="1800" b="1" i="0" u="none" strike="noStrike" cap="none">
                <a:solidFill>
                  <a:schemeClr val="dk1"/>
                </a:solidFill>
                <a:latin typeface="Calibri"/>
                <a:ea typeface="Calibri"/>
                <a:cs typeface="Calibri"/>
                <a:sym typeface="Calibri"/>
              </a:rPr>
              <a:t>Spaced</a:t>
            </a:r>
            <a:r>
              <a:rPr lang="en-US" sz="1800" b="0" i="0" u="none" strike="noStrike" cap="none">
                <a:solidFill>
                  <a:schemeClr val="dk1"/>
                </a:solidFill>
                <a:latin typeface="Calibri"/>
                <a:ea typeface="Calibri"/>
                <a:cs typeface="Calibri"/>
                <a:sym typeface="Calibri"/>
              </a:rPr>
              <a:t> </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Curriculum provides regular opportunities for retrieval of knowledge. </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400"/>
              <a:buFont typeface="Calibri"/>
              <a:buNone/>
            </a:pPr>
            <a:r>
              <a:rPr lang="en-US" sz="1400" b="0" i="1" u="none" strike="noStrike" cap="none">
                <a:solidFill>
                  <a:schemeClr val="dk1"/>
                </a:solidFill>
                <a:latin typeface="Calibri"/>
                <a:ea typeface="Calibri"/>
                <a:cs typeface="Calibri"/>
                <a:sym typeface="Calibri"/>
              </a:rPr>
              <a:t>(within year and across year groups)</a:t>
            </a:r>
            <a:endParaRPr sz="1800" b="0" i="0" u="none" strike="noStrike" cap="none">
              <a:solidFill>
                <a:schemeClr val="lt1"/>
              </a:solidFill>
              <a:latin typeface="Arial"/>
              <a:ea typeface="Arial"/>
              <a:cs typeface="Arial"/>
              <a:sym typeface="Arial"/>
            </a:endParaRPr>
          </a:p>
        </p:txBody>
      </p:sp>
      <p:sp>
        <p:nvSpPr>
          <p:cNvPr id="475" name="Google Shape;475;p5"/>
          <p:cNvSpPr/>
          <p:nvPr/>
        </p:nvSpPr>
        <p:spPr>
          <a:xfrm>
            <a:off x="9370120" y="1288068"/>
            <a:ext cx="2514600" cy="2132648"/>
          </a:xfrm>
          <a:prstGeom prst="roundRect">
            <a:avLst>
              <a:gd name="adj" fmla="val 16667"/>
            </a:avLst>
          </a:prstGeom>
          <a:solidFill>
            <a:schemeClr val="accent2"/>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Arial"/>
              <a:buNone/>
            </a:pPr>
            <a:endParaRPr sz="1800" b="1"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1800"/>
              <a:buFont typeface="Arial"/>
              <a:buNone/>
            </a:pPr>
            <a:endParaRPr sz="1800" b="1"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800"/>
              <a:buFont typeface="Calibri"/>
              <a:buNone/>
            </a:pPr>
            <a:r>
              <a:rPr lang="en-US" sz="1800" b="1" i="0" u="none" strike="noStrike" cap="none">
                <a:solidFill>
                  <a:schemeClr val="dk1"/>
                </a:solidFill>
                <a:latin typeface="Calibri"/>
                <a:ea typeface="Calibri"/>
                <a:cs typeface="Calibri"/>
                <a:sym typeface="Calibri"/>
              </a:rPr>
              <a:t>Knowledge</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The right amount of </a:t>
            </a:r>
            <a:r>
              <a:rPr lang="en-US" sz="1800" b="1" i="0" u="none" strike="noStrike" cap="none">
                <a:solidFill>
                  <a:schemeClr val="dk1"/>
                </a:solidFill>
                <a:latin typeface="Calibri"/>
                <a:ea typeface="Calibri"/>
                <a:cs typeface="Calibri"/>
                <a:sym typeface="Calibri"/>
              </a:rPr>
              <a:t>substantive</a:t>
            </a:r>
            <a:r>
              <a:rPr lang="en-US" sz="1800" b="0" i="0" u="none" strike="noStrike" cap="none">
                <a:solidFill>
                  <a:schemeClr val="dk1"/>
                </a:solidFill>
                <a:latin typeface="Calibri"/>
                <a:ea typeface="Calibri"/>
                <a:cs typeface="Calibri"/>
                <a:sym typeface="Calibri"/>
              </a:rPr>
              <a:t> and </a:t>
            </a:r>
            <a:r>
              <a:rPr lang="en-US" sz="1800" b="1" i="0" u="none" strike="noStrike" cap="none">
                <a:solidFill>
                  <a:schemeClr val="dk1"/>
                </a:solidFill>
                <a:latin typeface="Calibri"/>
                <a:ea typeface="Calibri"/>
                <a:cs typeface="Calibri"/>
                <a:sym typeface="Calibri"/>
              </a:rPr>
              <a:t>disciplinary</a:t>
            </a:r>
            <a:r>
              <a:rPr lang="en-US" sz="1800" b="0" i="0" u="none" strike="noStrike" cap="none">
                <a:solidFill>
                  <a:schemeClr val="dk1"/>
                </a:solidFill>
                <a:latin typeface="Calibri"/>
                <a:ea typeface="Calibri"/>
                <a:cs typeface="Calibri"/>
                <a:sym typeface="Calibri"/>
              </a:rPr>
              <a:t> knowledge is clearly identified and taught </a:t>
            </a:r>
            <a:r>
              <a:rPr lang="en-US" sz="1800" b="0" i="1" u="none" strike="noStrike" cap="none">
                <a:solidFill>
                  <a:schemeClr val="dk1"/>
                </a:solidFill>
                <a:latin typeface="Calibri"/>
                <a:ea typeface="Calibri"/>
                <a:cs typeface="Calibri"/>
                <a:sym typeface="Calibri"/>
              </a:rPr>
              <a:t>(underpinned by the national curriculum)</a:t>
            </a:r>
            <a:endParaRPr sz="1800" b="0" i="0" u="none" strike="noStrike" cap="none">
              <a:solidFill>
                <a:schemeClr val="lt1"/>
              </a:solidFill>
              <a:latin typeface="Arial"/>
              <a:ea typeface="Arial"/>
              <a:cs typeface="Arial"/>
              <a:sym typeface="Arial"/>
            </a:endParaRPr>
          </a:p>
          <a:p>
            <a:pPr marL="0" marR="0" lvl="0" indent="0" algn="ctr" rtl="0">
              <a:lnSpc>
                <a:spcPct val="100000"/>
              </a:lnSpc>
              <a:spcBef>
                <a:spcPts val="0"/>
              </a:spcBef>
              <a:spcAft>
                <a:spcPts val="0"/>
              </a:spcAft>
              <a:buClr>
                <a:schemeClr val="lt1"/>
              </a:buClr>
              <a:buSzPts val="1800"/>
              <a:buFont typeface="Arial"/>
              <a:buNone/>
            </a:pPr>
            <a:endParaRPr sz="1800" b="0" i="1"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lt1"/>
              </a:buClr>
              <a:buSzPts val="1800"/>
              <a:buFont typeface="Arial"/>
              <a:buNone/>
            </a:pPr>
            <a:endParaRPr sz="1800" b="0" i="1" u="none" strike="noStrike" cap="none">
              <a:solidFill>
                <a:schemeClr val="dk1"/>
              </a:solidFill>
              <a:latin typeface="Calibri"/>
              <a:ea typeface="Calibri"/>
              <a:cs typeface="Calibri"/>
              <a:sym typeface="Calibri"/>
            </a:endParaRPr>
          </a:p>
        </p:txBody>
      </p:sp>
      <p:sp>
        <p:nvSpPr>
          <p:cNvPr id="476" name="Google Shape;476;p5"/>
          <p:cNvSpPr/>
          <p:nvPr/>
        </p:nvSpPr>
        <p:spPr>
          <a:xfrm>
            <a:off x="4507701" y="3897555"/>
            <a:ext cx="2702700" cy="2286300"/>
          </a:xfrm>
          <a:prstGeom prst="roundRect">
            <a:avLst>
              <a:gd name="adj" fmla="val 16667"/>
            </a:avLst>
          </a:prstGeom>
          <a:solidFill>
            <a:srgbClr val="BA0AEA"/>
          </a:solidFill>
          <a:ln w="9525" cap="flat" cmpd="sng">
            <a:solidFill>
              <a:srgbClr val="BA0AEA"/>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r>
              <a:rPr lang="en-US" sz="1800" b="1" i="0" u="none" strike="noStrike" cap="none">
                <a:solidFill>
                  <a:schemeClr val="dk1"/>
                </a:solidFill>
                <a:latin typeface="Calibri"/>
                <a:ea typeface="Calibri"/>
                <a:cs typeface="Calibri"/>
                <a:sym typeface="Calibri"/>
              </a:rPr>
              <a:t>Ambitious and relevant </a:t>
            </a:r>
            <a:endParaRPr sz="1800" b="1"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We have personalised  high expectations for all pupils.  Learning links to our pupils, is purposeful and reflects our communities.</a:t>
            </a:r>
            <a:endParaRPr sz="1800" b="0" i="0" u="none" strike="noStrike" cap="none">
              <a:solidFill>
                <a:schemeClr val="lt1"/>
              </a:solidFill>
              <a:latin typeface="Arial"/>
              <a:ea typeface="Arial"/>
              <a:cs typeface="Arial"/>
              <a:sym typeface="Arial"/>
            </a:endParaRPr>
          </a:p>
        </p:txBody>
      </p:sp>
      <p:sp>
        <p:nvSpPr>
          <p:cNvPr id="477" name="Google Shape;477;p5"/>
          <p:cNvSpPr/>
          <p:nvPr/>
        </p:nvSpPr>
        <p:spPr>
          <a:xfrm>
            <a:off x="787829" y="3630982"/>
            <a:ext cx="2702700" cy="2598300"/>
          </a:xfrm>
          <a:prstGeom prst="roundRect">
            <a:avLst>
              <a:gd name="adj" fmla="val 16667"/>
            </a:avLst>
          </a:prstGeom>
          <a:solidFill>
            <a:srgbClr val="FFFF00"/>
          </a:solidFill>
          <a:ln w="9525" cap="flat" cmpd="sng">
            <a:solidFill>
              <a:schemeClr val="accent6"/>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dk1"/>
              </a:buClr>
              <a:buSzPts val="1800"/>
              <a:buFont typeface="Calibri"/>
              <a:buNone/>
            </a:pPr>
            <a:r>
              <a:rPr lang="en-US" sz="1800" b="1" i="0" u="none" strike="noStrike" cap="none">
                <a:solidFill>
                  <a:schemeClr val="dk1"/>
                </a:solidFill>
                <a:latin typeface="Calibri"/>
                <a:ea typeface="Calibri"/>
                <a:cs typeface="Calibri"/>
                <a:sym typeface="Calibri"/>
              </a:rPr>
              <a:t>Key concepts</a:t>
            </a:r>
            <a:endParaRPr sz="1800" b="0" i="0" u="none" strike="noStrike" cap="none">
              <a:solidFill>
                <a:schemeClr val="dk1"/>
              </a:solidFill>
              <a:latin typeface="Calibri"/>
              <a:ea typeface="Calibri"/>
              <a:cs typeface="Calibri"/>
              <a:sym typeface="Calibri"/>
            </a:endParaRPr>
          </a:p>
          <a:p>
            <a:pPr marL="0" marR="0" lvl="0" indent="0" algn="ctr" rtl="0">
              <a:lnSpc>
                <a:spcPct val="100000"/>
              </a:lnSpc>
              <a:spcBef>
                <a:spcPts val="0"/>
              </a:spcBef>
              <a:spcAft>
                <a:spcPts val="0"/>
              </a:spcAft>
              <a:buClr>
                <a:schemeClr val="dk1"/>
              </a:buClr>
              <a:buSzPts val="1800"/>
              <a:buFont typeface="Calibri"/>
              <a:buNone/>
            </a:pPr>
            <a:r>
              <a:rPr lang="en-US" sz="1800" b="0" i="0" u="none" strike="noStrike" cap="none">
                <a:solidFill>
                  <a:schemeClr val="dk1"/>
                </a:solidFill>
                <a:latin typeface="Calibri"/>
                <a:ea typeface="Calibri"/>
                <a:cs typeface="Calibri"/>
                <a:sym typeface="Calibri"/>
              </a:rPr>
              <a:t>Knowledge of key concepts is built through  repeated encounters </a:t>
            </a:r>
            <a:r>
              <a:rPr lang="en-US" sz="1800" b="0" i="1" u="none" strike="noStrike" cap="none">
                <a:solidFill>
                  <a:schemeClr val="dk1"/>
                </a:solidFill>
                <a:latin typeface="Calibri"/>
                <a:ea typeface="Calibri"/>
                <a:cs typeface="Calibri"/>
                <a:sym typeface="Calibri"/>
              </a:rPr>
              <a:t>(across subjects and phases) </a:t>
            </a:r>
            <a:r>
              <a:rPr lang="en-US" sz="1800" b="0" i="0" u="none" strike="noStrike" cap="none">
                <a:solidFill>
                  <a:schemeClr val="dk1"/>
                </a:solidFill>
                <a:latin typeface="Calibri"/>
                <a:ea typeface="Calibri"/>
                <a:cs typeface="Calibri"/>
                <a:sym typeface="Calibri"/>
              </a:rPr>
              <a:t>and contextualised learning experiences</a:t>
            </a:r>
            <a:endParaRPr sz="1800" b="0" i="0" u="none" strike="noStrike" cap="none">
              <a:solidFill>
                <a:schemeClr val="lt1"/>
              </a:solidFill>
              <a:latin typeface="Arial"/>
              <a:ea typeface="Arial"/>
              <a:cs typeface="Arial"/>
              <a:sym typeface="Arial"/>
            </a:endParaRPr>
          </a:p>
        </p:txBody>
      </p:sp>
      <p:pic>
        <p:nvPicPr>
          <p:cNvPr id="478" name="Google Shape;478;p5" descr="CLIC-Trust (@clictrust) / Twitter"/>
          <p:cNvPicPr preferRelativeResize="0"/>
          <p:nvPr/>
        </p:nvPicPr>
        <p:blipFill rotWithShape="1">
          <a:blip r:embed="rId3">
            <a:alphaModFix/>
          </a:blip>
          <a:srcRect t="24116" b="27999"/>
          <a:stretch/>
        </p:blipFill>
        <p:spPr>
          <a:xfrm>
            <a:off x="10643526" y="6071637"/>
            <a:ext cx="1548474" cy="741425"/>
          </a:xfrm>
          <a:prstGeom prst="rect">
            <a:avLst/>
          </a:prstGeom>
          <a:noFill/>
          <a:ln>
            <a:noFill/>
          </a:ln>
        </p:spPr>
      </p:pic>
      <p:sp>
        <p:nvSpPr>
          <p:cNvPr id="479" name="Google Shape;479;p5"/>
          <p:cNvSpPr txBox="1"/>
          <p:nvPr/>
        </p:nvSpPr>
        <p:spPr>
          <a:xfrm>
            <a:off x="186302" y="172546"/>
            <a:ext cx="9331461" cy="584735"/>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chemeClr val="lt1"/>
              </a:buClr>
              <a:buSzPts val="3200"/>
              <a:buFont typeface="Calibri"/>
              <a:buNone/>
            </a:pPr>
            <a:r>
              <a:rPr lang="en-US" sz="3200" b="1" i="0" u="none" strike="noStrike" cap="none">
                <a:solidFill>
                  <a:schemeClr val="lt1"/>
                </a:solidFill>
                <a:latin typeface="Calibri"/>
                <a:ea typeface="Calibri"/>
                <a:cs typeface="Calibri"/>
                <a:sym typeface="Calibri"/>
              </a:rPr>
              <a:t>INTENT: Our Curriculum Design:  Active ingredients </a:t>
            </a:r>
            <a:endParaRPr sz="3200" b="0" i="0" u="none" strike="noStrike" cap="none">
              <a:solidFill>
                <a:schemeClr val="lt1"/>
              </a:solidFill>
              <a:latin typeface="Arial"/>
              <a:ea typeface="Arial"/>
              <a:cs typeface="Arial"/>
              <a:sym typeface="Arial"/>
            </a:endParaRPr>
          </a:p>
        </p:txBody>
      </p:sp>
      <p:sp>
        <p:nvSpPr>
          <p:cNvPr id="480" name="Google Shape;480;p5"/>
          <p:cNvSpPr txBox="1"/>
          <p:nvPr/>
        </p:nvSpPr>
        <p:spPr>
          <a:xfrm>
            <a:off x="5476240" y="6274934"/>
            <a:ext cx="4939080" cy="461635"/>
          </a:xfrm>
          <a:prstGeom prst="rect">
            <a:avLst/>
          </a:prstGeom>
          <a:noFill/>
          <a:ln>
            <a:noFill/>
          </a:ln>
        </p:spPr>
        <p:txBody>
          <a:bodyPr spcFirstLastPara="1" wrap="square" lIns="91425" tIns="91425" rIns="91425" bIns="91425" anchor="t" anchorCtr="0">
            <a:spAutoFit/>
          </a:bodyPr>
          <a:lstStyle/>
          <a:p>
            <a:pPr marL="0" marR="0" lvl="0" indent="0" algn="l" rtl="0">
              <a:lnSpc>
                <a:spcPct val="100000"/>
              </a:lnSpc>
              <a:spcBef>
                <a:spcPts val="0"/>
              </a:spcBef>
              <a:spcAft>
                <a:spcPts val="0"/>
              </a:spcAft>
              <a:buClr>
                <a:schemeClr val="lt1"/>
              </a:buClr>
              <a:buSzPts val="1800"/>
              <a:buFont typeface="Calibri"/>
              <a:buNone/>
            </a:pPr>
            <a:r>
              <a:rPr lang="en-US" sz="1800" b="0" i="1" u="none" strike="noStrike" cap="none">
                <a:solidFill>
                  <a:schemeClr val="lt1"/>
                </a:solidFill>
                <a:latin typeface="Calibri"/>
                <a:ea typeface="Calibri"/>
                <a:cs typeface="Calibri"/>
                <a:sym typeface="Calibri"/>
              </a:rPr>
              <a:t>Inspired by and developed from the CLIC Trust</a:t>
            </a:r>
            <a:endParaRPr sz="1800" b="0" i="1" u="none" strike="noStrike" cap="none">
              <a:solidFill>
                <a:schemeClr val="lt1"/>
              </a:solidFill>
              <a:latin typeface="Calibri"/>
              <a:ea typeface="Calibri"/>
              <a:cs typeface="Calibri"/>
              <a:sym typeface="Calibri"/>
            </a:endParaRPr>
          </a:p>
        </p:txBody>
      </p:sp>
      <p:pic>
        <p:nvPicPr>
          <p:cNvPr id="481" name="Google Shape;481;p5"/>
          <p:cNvPicPr preferRelativeResize="0"/>
          <p:nvPr/>
        </p:nvPicPr>
        <p:blipFill rotWithShape="1">
          <a:blip r:embed="rId4">
            <a:alphaModFix/>
          </a:blip>
          <a:srcRect/>
          <a:stretch/>
        </p:blipFill>
        <p:spPr>
          <a:xfrm>
            <a:off x="10774463" y="0"/>
            <a:ext cx="1417537" cy="879651"/>
          </a:xfrm>
          <a:prstGeom prst="rect">
            <a:avLst/>
          </a:prstGeom>
          <a:noFill/>
          <a:ln>
            <a:noFill/>
          </a:ln>
        </p:spPr>
      </p:pic>
    </p:spTree>
  </p:cSld>
  <p:clrMapOvr>
    <a:masterClrMapping/>
  </p:clrMapOvr>
</p:sld>
</file>

<file path=ppt/theme/theme1.xml><?xml version="1.0" encoding="utf-8"?>
<a:theme xmlns:a="http://schemas.openxmlformats.org/drawingml/2006/main" name="Shift">
  <a:themeElements>
    <a:clrScheme name="Shift">
      <a:dk1>
        <a:srgbClr val="FFFFFF"/>
      </a:dk1>
      <a:lt1>
        <a:srgbClr val="AF7B51"/>
      </a:lt1>
      <a:dk2>
        <a:srgbClr val="233A44"/>
      </a:dk2>
      <a:lt2>
        <a:srgbClr val="D9D9D9"/>
      </a:lt2>
      <a:accent1>
        <a:srgbClr val="00796B"/>
      </a:accent1>
      <a:accent2>
        <a:srgbClr val="D9563F"/>
      </a:accent2>
      <a:accent3>
        <a:srgbClr val="C4A15A"/>
      </a:accent3>
      <a:accent4>
        <a:srgbClr val="14F597"/>
      </a:accent4>
      <a:accent5>
        <a:srgbClr val="3D4594"/>
      </a:accent5>
      <a:accent6>
        <a:srgbClr val="163EF5"/>
      </a:accent6>
      <a:hlink>
        <a:srgbClr val="3D4594"/>
      </a:hlink>
      <a:folHlink>
        <a:srgbClr val="3D4594"/>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238</TotalTime>
  <Words>1201</Words>
  <Application>Microsoft Office PowerPoint</Application>
  <PresentationFormat>Widescreen</PresentationFormat>
  <Paragraphs>151</Paragraphs>
  <Slides>55</Slides>
  <Notes>55</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55</vt:i4>
      </vt:variant>
    </vt:vector>
  </HeadingPairs>
  <TitlesOfParts>
    <vt:vector size="60" baseType="lpstr">
      <vt:lpstr>Calibri</vt:lpstr>
      <vt:lpstr>Nunito</vt:lpstr>
      <vt:lpstr>Noto Sans Symbols</vt:lpstr>
      <vt:lpstr>Arial</vt:lpstr>
      <vt:lpstr>Shift</vt:lpstr>
      <vt:lpstr>  Science Curriculum Overview  2024/25                          </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Science Curriculum Overview  2024/25</dc:title>
  <dc:creator>Sarah Murray</dc:creator>
  <cp:lastModifiedBy>Alana McCurry</cp:lastModifiedBy>
  <cp:revision>3</cp:revision>
  <cp:lastPrinted>2024-09-23T15:58:23Z</cp:lastPrinted>
  <dcterms:created xsi:type="dcterms:W3CDTF">2023-10-01T12:46:51Z</dcterms:created>
  <dcterms:modified xsi:type="dcterms:W3CDTF">2024-09-23T19:49:49Z</dcterms:modified>
</cp:coreProperties>
</file>