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5/27/2021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5/27/2021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6819" y="1942010"/>
            <a:ext cx="9068586" cy="3749989"/>
          </a:xfrm>
        </p:spPr>
        <p:txBody>
          <a:bodyPr/>
          <a:lstStyle/>
          <a:p>
            <a:r>
              <a:rPr lang="en-GB" sz="6000" dirty="0" smtClean="0"/>
              <a:t>Moston Fields Primary School</a:t>
            </a:r>
            <a:br>
              <a:rPr lang="en-GB" sz="6000" dirty="0" smtClean="0"/>
            </a:br>
            <a:r>
              <a:rPr lang="en-GB" sz="6000" dirty="0" smtClean="0"/>
              <a:t>Relationships education</a:t>
            </a:r>
            <a:endParaRPr lang="en-GB" sz="6000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335" y="1355270"/>
            <a:ext cx="1899285" cy="117348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04" y="1313360"/>
            <a:ext cx="1920905" cy="121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08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17783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Why is there new government guidance on Relationships Education?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426720" y="3892733"/>
            <a:ext cx="4441371" cy="19507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Previous recommendations for teaching personal and social education are now National Curriculum requirements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5508170" y="1846218"/>
            <a:ext cx="6152607" cy="17896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world and how we interact with each other is rapidly changing. Technology is amazing…but provides other challenges for our young people.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531223" y="2367474"/>
            <a:ext cx="3875315" cy="12627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20 years since the last review of the curriculum! 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076404" y="3747782"/>
            <a:ext cx="5016137" cy="2513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For our children, their learning about relationships comes from Schools / Parents and carers / older siblings</a:t>
            </a:r>
          </a:p>
          <a:p>
            <a:pPr algn="ctr"/>
            <a:r>
              <a:rPr lang="en-GB" dirty="0" smtClean="0"/>
              <a:t>AND</a:t>
            </a:r>
          </a:p>
          <a:p>
            <a:pPr algn="ctr"/>
            <a:r>
              <a:rPr lang="en-GB" dirty="0" smtClean="0"/>
              <a:t>Mobile Phones / TV / Internet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7844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GB" sz="3200" dirty="0" smtClean="0"/>
              <a:t>It is important that our children and young people get the right messages about relationships because…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They have the right to an education</a:t>
            </a:r>
          </a:p>
          <a:p>
            <a:r>
              <a:rPr lang="en-GB" sz="3600" dirty="0" smtClean="0"/>
              <a:t>Puberty is starting earlier</a:t>
            </a:r>
          </a:p>
          <a:p>
            <a:r>
              <a:rPr lang="en-GB" sz="3600" dirty="0" smtClean="0"/>
              <a:t>Safeguarding reasons (dangers of grooming/ online grooming / sexting etc.)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51062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557349"/>
            <a:ext cx="10058400" cy="1881051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GB" sz="3600" dirty="0" smtClean="0"/>
              <a:t>As part of the Science curriculum, we teach the following statutory objectives that build understanding about the body: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629988"/>
            <a:ext cx="10058400" cy="3405051"/>
          </a:xfrm>
        </p:spPr>
        <p:txBody>
          <a:bodyPr/>
          <a:lstStyle/>
          <a:p>
            <a:r>
              <a:rPr lang="en-GB" dirty="0" smtClean="0"/>
              <a:t>Year 1 – Identify, draw and label the basic parts of the human body and say which parts are associated with which sense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Year 2 – Notice that animals, including humans, have offspring which grow into adults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Year 5 and 6 – Describe the life process of reproduction in some plants and animals. They will learn about the changes in their body experienced in puberty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6545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>We believe our Relationships Education at Moston Fields is: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 smtClean="0"/>
              <a:t>Age appropriate</a:t>
            </a:r>
          </a:p>
          <a:p>
            <a:r>
              <a:rPr lang="en-GB" sz="2200" dirty="0" smtClean="0"/>
              <a:t>Based on the needs of our pupils</a:t>
            </a:r>
          </a:p>
          <a:p>
            <a:r>
              <a:rPr lang="en-GB" sz="2200" dirty="0" smtClean="0"/>
              <a:t>Progressive</a:t>
            </a:r>
          </a:p>
          <a:p>
            <a:r>
              <a:rPr lang="en-GB" sz="2200" dirty="0" smtClean="0"/>
              <a:t>Inclusive</a:t>
            </a:r>
          </a:p>
          <a:p>
            <a:r>
              <a:rPr lang="en-GB" sz="2200" dirty="0" smtClean="0"/>
              <a:t>Delivered by staff in a safe environment</a:t>
            </a:r>
          </a:p>
          <a:p>
            <a:r>
              <a:rPr lang="en-GB" sz="2200" dirty="0" smtClean="0"/>
              <a:t>Prepares children adequately for puberty in an informed way</a:t>
            </a:r>
          </a:p>
          <a:p>
            <a:r>
              <a:rPr lang="en-GB" sz="2200" dirty="0" smtClean="0"/>
              <a:t>Prepares children for adult life</a:t>
            </a:r>
          </a:p>
          <a:p>
            <a:r>
              <a:rPr lang="en-GB" sz="2200" dirty="0" smtClean="0"/>
              <a:t>Promotes positive relationships</a:t>
            </a:r>
          </a:p>
        </p:txBody>
      </p:sp>
    </p:spTree>
    <p:extLst>
      <p:ext uri="{BB962C8B-B14F-4D97-AF65-F5344CB8AC3E}">
        <p14:creationId xmlns:p14="http://schemas.microsoft.com/office/powerpoint/2010/main" val="3595748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1203625"/>
          </a:xfrm>
        </p:spPr>
        <p:txBody>
          <a:bodyPr>
            <a:normAutofit/>
          </a:bodyPr>
          <a:lstStyle/>
          <a:p>
            <a:r>
              <a:rPr lang="en-GB" dirty="0" smtClean="0"/>
              <a:t>Your rights as a parent 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426720" y="3892733"/>
            <a:ext cx="4441371" cy="19507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 be </a:t>
            </a:r>
            <a:r>
              <a:rPr lang="en-GB" dirty="0" smtClean="0"/>
              <a:t>able to share your views on the school policy regarding this subject area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5508168" y="1628503"/>
            <a:ext cx="6152607" cy="25655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You have the right to withdraw your child from specific non-statutory sex education content (at Moston Fields, we will be teaching the National Curriculum Science elements which are statutory and not able to be withdrawn from 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531223" y="2367474"/>
            <a:ext cx="4824548" cy="12627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To be consulted regarding the school’s teaching of relationship education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076404" y="4302034"/>
            <a:ext cx="5016137" cy="1959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 be </a:t>
            </a:r>
            <a:r>
              <a:rPr lang="en-GB" dirty="0" smtClean="0"/>
              <a:t>able to see the content of the school’s Relationships Curriculum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16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4079966"/>
          </a:xfrm>
        </p:spPr>
        <p:txBody>
          <a:bodyPr>
            <a:normAutofit/>
          </a:bodyPr>
          <a:lstStyle/>
          <a:p>
            <a:r>
              <a:rPr lang="en-GB" sz="2200" dirty="0" smtClean="0"/>
              <a:t>Please take some time to look at the materials on the website which give an overview of what is being covered</a:t>
            </a:r>
          </a:p>
          <a:p>
            <a:endParaRPr lang="en-GB" sz="2200" dirty="0" smtClean="0"/>
          </a:p>
          <a:p>
            <a:r>
              <a:rPr lang="en-GB" sz="2200" dirty="0" smtClean="0"/>
              <a:t>Please share your views via the </a:t>
            </a:r>
            <a:r>
              <a:rPr lang="en-GB" sz="2200" b="1" dirty="0"/>
              <a:t>P</a:t>
            </a:r>
            <a:r>
              <a:rPr lang="en-GB" sz="2200" b="1" dirty="0" smtClean="0"/>
              <a:t>arent Survey Monkey</a:t>
            </a:r>
          </a:p>
          <a:p>
            <a:endParaRPr lang="en-GB" sz="2200" dirty="0" smtClean="0"/>
          </a:p>
          <a:p>
            <a:r>
              <a:rPr lang="en-GB" sz="2200" dirty="0" smtClean="0"/>
              <a:t>If you would like more information regarding our Relationships Curriculum or have any queries then please get in touch and we can arrange a Zoom or Teams meeting for parents at a time convenient for yourself</a:t>
            </a:r>
            <a:endParaRPr lang="en-GB" sz="22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sz="5400" dirty="0" smtClean="0"/>
              <a:t>What now? 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5745421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536</TotalTime>
  <Words>411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Savon</vt:lpstr>
      <vt:lpstr>Moston Fields Primary School Relationships education</vt:lpstr>
      <vt:lpstr>Why is there new government guidance on Relationships Education?</vt:lpstr>
      <vt:lpstr>It is important that our children and young people get the right messages about relationships because…</vt:lpstr>
      <vt:lpstr>As part of the Science curriculum, we teach the following statutory objectives that build understanding about the body:</vt:lpstr>
      <vt:lpstr>We believe our Relationships Education at Moston Fields is:</vt:lpstr>
      <vt:lpstr>Your rights as a parent </vt:lpstr>
      <vt:lpstr>What now?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Moston Fields Primary School Relationships education</dc:title>
  <dc:creator>Karen O'Hara</dc:creator>
  <cp:lastModifiedBy>Karen O'Hara</cp:lastModifiedBy>
  <cp:revision>12</cp:revision>
  <dcterms:created xsi:type="dcterms:W3CDTF">2021-05-16T17:32:47Z</dcterms:created>
  <dcterms:modified xsi:type="dcterms:W3CDTF">2021-05-27T20:57:56Z</dcterms:modified>
</cp:coreProperties>
</file>