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797675" cy="9926638"/>
  <p:embeddedFontLst>
    <p:embeddedFont>
      <p:font typeface="Corbel" panose="020B0503020204020204" pitchFamily="34" charset="0"/>
      <p:regular r:id="rId4"/>
      <p:bold r:id="rId5"/>
      <p:italic r:id="rId6"/>
      <p:boldItalic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2" roundtripDataSignature="AMtx7mgvTEcVFapoLkgMyYN1qg7A/CT4L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74"/>
  </p:normalViewPr>
  <p:slideViewPr>
    <p:cSldViewPr snapToGrid="0">
      <p:cViewPr varScale="1">
        <p:scale>
          <a:sx n="62" d="100"/>
          <a:sy n="62" d="100"/>
        </p:scale>
        <p:origin x="67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heme" Target="theme/theme1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8226275" y="218224"/>
            <a:ext cx="3732844" cy="1107955"/>
          </a:xfrm>
          <a:prstGeom prst="rect">
            <a:avLst/>
          </a:prstGeom>
          <a:solidFill>
            <a:srgbClr val="D8BCD7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u="sng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History</a:t>
            </a:r>
            <a:endParaRPr sz="1800" b="1" i="0" u="sng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Our enquiry question this half term is ‘How did the Ancient Greeks influence the Western World?’ </a:t>
            </a:r>
            <a:endParaRPr sz="1600" b="1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4142010" y="5496284"/>
            <a:ext cx="3892800" cy="1107955"/>
          </a:xfrm>
          <a:prstGeom prst="rect">
            <a:avLst/>
          </a:prstGeom>
          <a:solidFill>
            <a:srgbClr val="D0CECE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PE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We will be developing </a:t>
            </a: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our Invasion Skills by enjoying learning a range of new games and sports.</a:t>
            </a:r>
            <a:endParaRPr sz="1600" b="1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4148798" y="218224"/>
            <a:ext cx="3892800" cy="1600398"/>
          </a:xfrm>
          <a:prstGeom prst="rect">
            <a:avLst/>
          </a:prstGeom>
          <a:solidFill>
            <a:srgbClr val="FBE4D4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Science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Our enquiry question for this half term will be ‘</a:t>
            </a:r>
            <a:r>
              <a:rPr lang="en-GB" sz="1600" b="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What is Sound?’- </a:t>
            </a: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We will be learning about properties of different types of sounds and how atoms, particles and vibrations help us to hear.</a:t>
            </a:r>
          </a:p>
        </p:txBody>
      </p:sp>
      <p:sp>
        <p:nvSpPr>
          <p:cNvPr id="87" name="Google Shape;87;p1"/>
          <p:cNvSpPr txBox="1"/>
          <p:nvPr/>
        </p:nvSpPr>
        <p:spPr>
          <a:xfrm>
            <a:off x="72010" y="2689841"/>
            <a:ext cx="3892800" cy="1354176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Maths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We will begin by learning all about </a:t>
            </a: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place value, addition and subtraction. We will have lots of opportunities for times-tables 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and problem solving!</a:t>
            </a:r>
            <a:endParaRPr sz="1600" b="1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72009" y="4159569"/>
            <a:ext cx="3892801" cy="1107955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English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Children will write a dynamic ‘Warning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Story’ and </a:t>
            </a:r>
            <a:r>
              <a:rPr lang="en-GB" sz="1600" b="1" i="0" u="none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an Information Text linked to Ancient Greece.</a:t>
            </a:r>
            <a:endParaRPr sz="1600" b="1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72010" y="5434395"/>
            <a:ext cx="3892800" cy="861734"/>
          </a:xfrm>
          <a:prstGeom prst="rect">
            <a:avLst/>
          </a:prstGeom>
          <a:solidFill>
            <a:srgbClr val="FEE59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Religious Education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What can we learn from Religions about deciding what is right and 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wrong?</a:t>
            </a:r>
            <a:endParaRPr sz="1600" b="1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4142010" y="1974657"/>
            <a:ext cx="3892800" cy="861734"/>
          </a:xfrm>
          <a:prstGeom prst="rect">
            <a:avLst/>
          </a:prstGeom>
          <a:solidFill>
            <a:srgbClr val="FFCCFF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Computing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We will be learning how to use search engines to search safely online.</a:t>
            </a:r>
            <a:endParaRPr sz="1600" b="0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4148798" y="4249601"/>
            <a:ext cx="3892800" cy="1107955"/>
          </a:xfrm>
          <a:prstGeom prst="rect">
            <a:avLst/>
          </a:prstGeom>
          <a:solidFill>
            <a:srgbClr val="CCFF9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Music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600" b="1" dirty="0">
                <a:solidFill>
                  <a:schemeClr val="dk1"/>
                </a:solidFill>
                <a:latin typeface="Corbel"/>
                <a:sym typeface="Corbel"/>
              </a:rPr>
              <a:t>Children will sing, play, improvise and compose a well know song based on the classic ‘Mamma Mia!’</a:t>
            </a:r>
            <a:endParaRPr sz="1600" b="1" i="0" strike="noStrike" cap="none" dirty="0">
              <a:solidFill>
                <a:srgbClr val="000000"/>
              </a:solidFill>
              <a:sym typeface="Arial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4148798" y="2992180"/>
            <a:ext cx="3892800" cy="1108200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PSHE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We will be learning about </a:t>
            </a: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families and friendships, including peer influences and dealing with friendship fallouts.</a:t>
            </a: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endParaRPr sz="1600" b="1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93" name="Google Shape;93;p1" descr="MostonFieldsPrimary (@MostonFieldsPS) / Twitter"/>
          <p:cNvPicPr preferRelativeResize="0"/>
          <p:nvPr/>
        </p:nvPicPr>
        <p:blipFill rotWithShape="1">
          <a:blip r:embed="rId3">
            <a:alphaModFix/>
          </a:blip>
          <a:srcRect t="15051" b="27349"/>
          <a:stretch/>
        </p:blipFill>
        <p:spPr>
          <a:xfrm>
            <a:off x="476763" y="92466"/>
            <a:ext cx="3019674" cy="1588259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"/>
          <p:cNvSpPr txBox="1"/>
          <p:nvPr/>
        </p:nvSpPr>
        <p:spPr>
          <a:xfrm>
            <a:off x="139675" y="1554167"/>
            <a:ext cx="3892800" cy="10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32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Learning in Year 4 </a:t>
            </a:r>
            <a:r>
              <a:rPr lang="en-GB" sz="3200" b="1" u="sng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Autumn Term 1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" name="Google Shape;95;p1"/>
          <p:cNvSpPr txBox="1"/>
          <p:nvPr/>
        </p:nvSpPr>
        <p:spPr>
          <a:xfrm>
            <a:off x="8041598" y="3413584"/>
            <a:ext cx="3968700" cy="29853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2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Key Days and Dates</a:t>
            </a:r>
            <a:endParaRPr sz="1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4B </a:t>
            </a: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PE</a:t>
            </a:r>
            <a:r>
              <a:rPr lang="en-GB" sz="1600" b="0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– Tuesday (Swimming) Thursday P.E.</a:t>
            </a:r>
          </a:p>
          <a:p>
            <a:pPr marL="342900" indent="-342900">
              <a:buClr>
                <a:schemeClr val="dk1"/>
              </a:buClr>
              <a:buSzPts val="1600"/>
              <a:buFont typeface="Arial"/>
              <a:buChar char="•"/>
            </a:pP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4I PE</a:t>
            </a:r>
            <a:r>
              <a:rPr lang="en-GB" sz="1600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– Thursday (Swimming) Tuesday P.E.</a:t>
            </a:r>
            <a:endParaRPr sz="1600" b="0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Home Learning – Given each Friday to be </a:t>
            </a:r>
            <a:r>
              <a:rPr lang="en-GB" sz="1600" b="1" i="0" u="none" strike="noStrike" cap="none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returned</a:t>
            </a:r>
            <a:r>
              <a:rPr lang="en-GB" sz="1600" b="1" dirty="0" smtClean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</a:t>
            </a: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the following Friday.</a:t>
            </a:r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Spe</a:t>
            </a: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llings – </a:t>
            </a:r>
            <a:r>
              <a:rPr lang="en-GB" sz="1600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New list given each Friday for a test the following Friday.</a:t>
            </a:r>
            <a:endParaRPr sz="1600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endParaRPr sz="1600" b="1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rbel"/>
              <a:buChar char="•"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Last day of term - </a:t>
            </a:r>
            <a:r>
              <a:rPr lang="en-GB" sz="1600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Friday 18th October</a:t>
            </a:r>
            <a:endParaRPr sz="1600" b="0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96" name="Google Shape;96;p1"/>
          <p:cNvSpPr txBox="1"/>
          <p:nvPr/>
        </p:nvSpPr>
        <p:spPr>
          <a:xfrm>
            <a:off x="8226275" y="1502762"/>
            <a:ext cx="3732844" cy="1846619"/>
          </a:xfrm>
          <a:prstGeom prst="rect">
            <a:avLst/>
          </a:prstGeom>
          <a:solidFill>
            <a:srgbClr val="FEE59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Art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Our enquiry question this half term</a:t>
            </a:r>
            <a:r>
              <a:rPr lang="en-GB" sz="16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is ‘How can tints, tones and shades be used to create effect?’</a:t>
            </a:r>
            <a:r>
              <a:rPr lang="en-GB" sz="1600" b="1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 Well be investigating this by using our colour mixing and our watercolour painting skills</a:t>
            </a:r>
            <a:endParaRPr sz="1600" b="1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296</Words>
  <Application>Microsoft Office PowerPoint</Application>
  <PresentationFormat>Widescreen</PresentationFormat>
  <Paragraphs>30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Corbel</vt:lpstr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Olivia Considine - Teacher</dc:creator>
  <cp:lastModifiedBy>Martin breeze</cp:lastModifiedBy>
  <cp:revision>8</cp:revision>
  <cp:lastPrinted>2024-09-11T12:28:35Z</cp:lastPrinted>
  <dcterms:created xsi:type="dcterms:W3CDTF">2022-09-03T13:48:53Z</dcterms:created>
  <dcterms:modified xsi:type="dcterms:W3CDTF">2024-09-11T12:32:41Z</dcterms:modified>
</cp:coreProperties>
</file>